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1"/>
  </p:notesMasterIdLst>
  <p:sldIdLst>
    <p:sldId id="257" r:id="rId2"/>
    <p:sldId id="258" r:id="rId3"/>
    <p:sldId id="259" r:id="rId4"/>
    <p:sldId id="261" r:id="rId5"/>
    <p:sldId id="262" r:id="rId6"/>
    <p:sldId id="263" r:id="rId7"/>
    <p:sldId id="264" r:id="rId8"/>
    <p:sldId id="268" r:id="rId9"/>
    <p:sldId id="269" r:id="rId10"/>
  </p:sldIdLst>
  <p:sldSz cx="9144000" cy="5143500" type="screen16x9"/>
  <p:notesSz cx="6858000" cy="9144000"/>
  <p:embeddedFontLst>
    <p:embeddedFont>
      <p:font typeface="Google Sans" panose="020B0604020202020204" charset="0"/>
      <p:regular r:id="rId12"/>
      <p:bold r:id="rId13"/>
      <p:italic r:id="rId14"/>
      <p:boldItalic r:id="rId15"/>
    </p:embeddedFont>
    <p:embeddedFont>
      <p:font typeface="Proxima Nova" panose="020B0604020202020204" charset="0"/>
      <p:regular r:id="rId16"/>
      <p:bold r:id="rId17"/>
      <p:italic r:id="rId18"/>
      <p:boldItalic r:id="rId19"/>
    </p:embeddedFont>
    <p:embeddedFont>
      <p:font typeface="Alfa Slab One" panose="020B0604020202020204" charset="0"/>
      <p:regular r:id="rId20"/>
    </p:embeddedFont>
    <p:embeddedFont>
      <p:font typeface="Roboto" panose="020B0604020202020204" charset="0"/>
      <p:regular r:id="rId21"/>
      <p:bold r:id="rId22"/>
      <p:italic r:id="rId23"/>
      <p:boldItalic r:id="rId24"/>
    </p:embeddedFont>
    <p:embeddedFont>
      <p:font typeface="Segoe Script" panose="030B0504020000000003" pitchFamily="66"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79BD28-EE8D-40F4-992F-F0C7D7208E2A}">
  <a:tblStyle styleId="{4379BD28-EE8D-40F4-992F-F0C7D7208E2A}" styleName="Table_0">
    <a:wholeTbl>
      <a:tcTxStyle b="off" i="off">
        <a:font>
          <a:latin typeface="Roboto"/>
          <a:ea typeface="Roboto"/>
          <a:cs typeface="Roboto"/>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AEDFC"/>
          </a:solidFill>
        </a:fill>
      </a:tcStyle>
    </a:wholeTbl>
    <a:band1H>
      <a:tcTxStyle/>
      <a:tcStyle>
        <a:tcBdr/>
        <a:fill>
          <a:solidFill>
            <a:srgbClr val="D4D9FA"/>
          </a:solidFill>
        </a:fill>
      </a:tcStyle>
    </a:band1H>
    <a:band2H>
      <a:tcTxStyle/>
      <a:tcStyle>
        <a:tcBdr/>
      </a:tcStyle>
    </a:band2H>
    <a:band1V>
      <a:tcTxStyle/>
      <a:tcStyle>
        <a:tcBdr/>
        <a:fill>
          <a:solidFill>
            <a:srgbClr val="D4D9FA"/>
          </a:solidFill>
        </a:fill>
      </a:tcStyle>
    </a:band1V>
    <a:band2V>
      <a:tcTxStyle/>
      <a:tcStyle>
        <a:tcBdr/>
      </a:tcStyle>
    </a:band2V>
    <a:lastCol>
      <a:tcTxStyle b="on" i="off">
        <a:font>
          <a:latin typeface="Roboto"/>
          <a:ea typeface="Roboto"/>
          <a:cs typeface="Roboto"/>
        </a:font>
        <a:schemeClr val="lt1"/>
      </a:tcTxStyle>
      <a:tcStyle>
        <a:tcBdr/>
        <a:fill>
          <a:solidFill>
            <a:schemeClr val="accent1"/>
          </a:solidFill>
        </a:fill>
      </a:tcStyle>
    </a:lastCol>
    <a:firstCol>
      <a:tcTxStyle b="on" i="off">
        <a:font>
          <a:latin typeface="Roboto"/>
          <a:ea typeface="Roboto"/>
          <a:cs typeface="Roboto"/>
        </a:font>
        <a:schemeClr val="lt1"/>
      </a:tcTxStyle>
      <a:tcStyle>
        <a:tcBdr/>
        <a:fill>
          <a:solidFill>
            <a:schemeClr val="accent1"/>
          </a:solidFill>
        </a:fill>
      </a:tcStyle>
    </a:firstCol>
    <a:lastRow>
      <a:tcTxStyle b="on" i="off">
        <a:font>
          <a:latin typeface="Roboto"/>
          <a:ea typeface="Roboto"/>
          <a:cs typeface="Roboto"/>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Roboto"/>
          <a:ea typeface="Roboto"/>
          <a:cs typeface="Roboto"/>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101"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2800033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6c154c8b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g6c154c8b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5598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c154c8b50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g6c154c8b50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1726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c154c8b5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6c154c8b5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8258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c154c8b5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6c154c8b50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9774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c154c8b5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6c154c8b5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4675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6c154c8b50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g6c154c8b50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8415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6c154c8b50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g6c154c8b50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4928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6c154c8b50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g6c154c8b50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1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6c154c8b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g6c154c8b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1994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Subtitle">
  <p:cSld name="Title-Subtitle">
    <p:spTree>
      <p:nvGrpSpPr>
        <p:cNvPr id="1" name="Shape 53"/>
        <p:cNvGrpSpPr/>
        <p:nvPr/>
      </p:nvGrpSpPr>
      <p:grpSpPr>
        <a:xfrm>
          <a:off x="0" y="0"/>
          <a:ext cx="0" cy="0"/>
          <a:chOff x="0" y="0"/>
          <a:chExt cx="0" cy="0"/>
        </a:xfrm>
      </p:grpSpPr>
      <p:sp>
        <p:nvSpPr>
          <p:cNvPr id="54" name="Google Shape;54;p14"/>
          <p:cNvSpPr txBox="1">
            <a:spLocks noGrp="1"/>
          </p:cNvSpPr>
          <p:nvPr>
            <p:ph type="body" idx="1"/>
          </p:nvPr>
        </p:nvSpPr>
        <p:spPr>
          <a:xfrm>
            <a:off x="381000" y="883820"/>
            <a:ext cx="8368500" cy="173400"/>
          </a:xfrm>
          <a:prstGeom prst="rect">
            <a:avLst/>
          </a:prstGeom>
          <a:noFill/>
          <a:ln>
            <a:noFill/>
          </a:ln>
        </p:spPr>
        <p:txBody>
          <a:bodyPr spcFirstLastPara="1" wrap="square" lIns="0" tIns="0" rIns="0" bIns="0" anchor="ctr" anchorCtr="0">
            <a:noAutofit/>
          </a:bodyPr>
          <a:lstStyle>
            <a:lvl1pPr marL="457200" marR="0" lvl="0" indent="-228600" algn="ctr" rtl="0">
              <a:spcBef>
                <a:spcPts val="240"/>
              </a:spcBef>
              <a:spcAft>
                <a:spcPts val="0"/>
              </a:spcAft>
              <a:buClr>
                <a:srgbClr val="7F7F7F"/>
              </a:buClr>
              <a:buSzPts val="1200"/>
              <a:buFont typeface="Arial"/>
              <a:buNone/>
              <a:defRPr sz="1200" b="0" i="0" u="none" strike="noStrike" cap="none">
                <a:solidFill>
                  <a:srgbClr val="7F7F7F"/>
                </a:solidFill>
                <a:latin typeface="Roboto"/>
                <a:ea typeface="Roboto"/>
                <a:cs typeface="Roboto"/>
                <a:sym typeface="Roboto"/>
              </a:defRPr>
            </a:lvl1pPr>
            <a:lvl2pPr marL="914400" marR="0" lvl="1" indent="-228600" algn="l" rtl="0">
              <a:spcBef>
                <a:spcPts val="1600"/>
              </a:spcBef>
              <a:spcAft>
                <a:spcPts val="0"/>
              </a:spcAft>
              <a:buClr>
                <a:schemeClr val="dk1"/>
              </a:buClr>
              <a:buSzPts val="1200"/>
              <a:buFont typeface="Arial"/>
              <a:buNone/>
              <a:defRPr sz="1200" b="0" i="0" u="none" strike="noStrike" cap="none">
                <a:solidFill>
                  <a:schemeClr val="dk1"/>
                </a:solidFill>
                <a:latin typeface="Roboto"/>
                <a:ea typeface="Roboto"/>
                <a:cs typeface="Roboto"/>
                <a:sym typeface="Roboto"/>
              </a:defRPr>
            </a:lvl2pPr>
            <a:lvl3pPr marL="1371600" marR="0" lvl="2" indent="-228600" algn="l" rtl="0">
              <a:spcBef>
                <a:spcPts val="16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4pPr>
            <a:lvl5pPr marL="2286000" marR="0" lvl="4"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5pPr>
            <a:lvl6pPr marL="2743200" marR="0" lvl="5"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6pPr>
            <a:lvl7pPr marL="3200400" marR="0" lvl="6"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7pPr>
            <a:lvl8pPr marL="3657600" marR="0" lvl="7"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8pPr>
            <a:lvl9pPr marL="4114800" marR="0" lvl="8" indent="-228600" algn="l" rtl="0">
              <a:spcBef>
                <a:spcPts val="1600"/>
              </a:spcBef>
              <a:spcAft>
                <a:spcPts val="1600"/>
              </a:spcAft>
              <a:buClr>
                <a:schemeClr val="dk1"/>
              </a:buClr>
              <a:buSzPts val="900"/>
              <a:buFont typeface="Arial"/>
              <a:buNone/>
              <a:defRPr sz="900" b="0" i="0" u="none" strike="noStrike" cap="none">
                <a:solidFill>
                  <a:schemeClr val="dk1"/>
                </a:solidFill>
                <a:latin typeface="Roboto"/>
                <a:ea typeface="Roboto"/>
                <a:cs typeface="Roboto"/>
                <a:sym typeface="Roboto"/>
              </a:defRPr>
            </a:lvl9pPr>
          </a:lstStyle>
          <a:p>
            <a:endParaRPr/>
          </a:p>
        </p:txBody>
      </p:sp>
      <p:sp>
        <p:nvSpPr>
          <p:cNvPr id="55" name="Google Shape;55;p14"/>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7F7F7F"/>
              </a:buClr>
              <a:buSzPts val="3200"/>
              <a:buFont typeface="Roboto"/>
              <a:buNone/>
              <a:defRPr sz="3200" b="0" i="0" u="none" strike="noStrike" cap="none">
                <a:solidFill>
                  <a:srgbClr val="7F7F7F"/>
                </a:solidFill>
                <a:latin typeface="Roboto"/>
                <a:ea typeface="Roboto"/>
                <a:cs typeface="Roboto"/>
                <a:sym typeface="Roboto"/>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6"/>
          <p:cNvSpPr txBox="1"/>
          <p:nvPr/>
        </p:nvSpPr>
        <p:spPr>
          <a:xfrm>
            <a:off x="1076524" y="1619250"/>
            <a:ext cx="6800400" cy="1477200"/>
          </a:xfrm>
          <a:prstGeom prst="rect">
            <a:avLst/>
          </a:prstGeom>
          <a:noFill/>
          <a:ln>
            <a:noFill/>
          </a:ln>
        </p:spPr>
        <p:txBody>
          <a:bodyPr spcFirstLastPara="1" wrap="square" lIns="0" tIns="0" rIns="0" bIns="0" anchor="t" anchorCtr="0">
            <a:noAutofit/>
          </a:bodyPr>
          <a:lstStyle/>
          <a:p>
            <a:pPr fontAlgn="base"/>
            <a:r>
              <a:rPr lang="en-IN" sz="6000" b="1" dirty="0">
                <a:latin typeface="Segoe Script" panose="030B0504020000000003" pitchFamily="66" charset="0"/>
              </a:rPr>
              <a:t>Hotel </a:t>
            </a:r>
            <a:r>
              <a:rPr lang="en-IN" sz="6000" b="1" dirty="0" smtClean="0">
                <a:latin typeface="Segoe Script" panose="030B0504020000000003" pitchFamily="66" charset="0"/>
              </a:rPr>
              <a:t>bookings Analysis</a:t>
            </a:r>
            <a:endParaRPr lang="en-IN" sz="6000" b="1" dirty="0">
              <a:latin typeface="Segoe Script" panose="030B0504020000000003" pitchFamily="66" charset="0"/>
            </a:endParaRPr>
          </a:p>
          <a:p>
            <a:r>
              <a:rPr lang="en-IN" sz="4800" dirty="0"/>
              <a:t/>
            </a:r>
            <a:br>
              <a:rPr lang="en-IN" sz="4800" dirty="0"/>
            </a:br>
            <a:endParaRPr dirty="0">
              <a:latin typeface="Google Sans"/>
              <a:ea typeface="Google Sans"/>
              <a:cs typeface="Google Sans"/>
              <a:sym typeface="Google Sans"/>
            </a:endParaRPr>
          </a:p>
        </p:txBody>
      </p:sp>
      <p:sp>
        <p:nvSpPr>
          <p:cNvPr id="68" name="Google Shape;68;p16"/>
          <p:cNvSpPr/>
          <p:nvPr/>
        </p:nvSpPr>
        <p:spPr>
          <a:xfrm>
            <a:off x="3132306" y="1434038"/>
            <a:ext cx="2879400" cy="456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dk1"/>
              </a:solidFill>
              <a:latin typeface="Roboto"/>
              <a:ea typeface="Roboto"/>
              <a:cs typeface="Roboto"/>
              <a:sym typeface="Roboto"/>
            </a:endParaRPr>
          </a:p>
        </p:txBody>
      </p:sp>
      <p:sp>
        <p:nvSpPr>
          <p:cNvPr id="69" name="Google Shape;69;p16"/>
          <p:cNvSpPr/>
          <p:nvPr/>
        </p:nvSpPr>
        <p:spPr>
          <a:xfrm>
            <a:off x="3132306" y="3663743"/>
            <a:ext cx="2879400" cy="456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dk1"/>
              </a:solidFill>
              <a:latin typeface="Roboto"/>
              <a:ea typeface="Roboto"/>
              <a:cs typeface="Roboto"/>
              <a:sym typeface="Roboto"/>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b="7296"/>
          <a:stretch/>
        </p:blipFill>
        <p:spPr>
          <a:xfrm>
            <a:off x="7266708" y="3523604"/>
            <a:ext cx="1650423" cy="138090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17"/>
          <p:cNvSpPr txBox="1">
            <a:spLocks noGrp="1"/>
          </p:cNvSpPr>
          <p:nvPr>
            <p:ph type="title"/>
          </p:nvPr>
        </p:nvSpPr>
        <p:spPr>
          <a:xfrm>
            <a:off x="272715" y="1616661"/>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dirty="0"/>
              <a:t>Team working on this</a:t>
            </a:r>
            <a:endParaRPr dirty="0"/>
          </a:p>
        </p:txBody>
      </p:sp>
      <p:sp>
        <p:nvSpPr>
          <p:cNvPr id="78" name="Google Shape;78;p17"/>
          <p:cNvSpPr/>
          <p:nvPr/>
        </p:nvSpPr>
        <p:spPr>
          <a:xfrm>
            <a:off x="664359" y="3103294"/>
            <a:ext cx="2099100" cy="700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a:ea typeface="Roboto"/>
              <a:cs typeface="Roboto"/>
              <a:sym typeface="Roboto"/>
            </a:endParaRPr>
          </a:p>
        </p:txBody>
      </p:sp>
      <p:sp>
        <p:nvSpPr>
          <p:cNvPr id="79" name="Google Shape;79;p17"/>
          <p:cNvSpPr/>
          <p:nvPr/>
        </p:nvSpPr>
        <p:spPr>
          <a:xfrm>
            <a:off x="3603237" y="3103294"/>
            <a:ext cx="2099100" cy="700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a:ea typeface="Roboto"/>
              <a:cs typeface="Roboto"/>
              <a:sym typeface="Roboto"/>
            </a:endParaRPr>
          </a:p>
        </p:txBody>
      </p:sp>
      <p:sp>
        <p:nvSpPr>
          <p:cNvPr id="80" name="Google Shape;80;p17"/>
          <p:cNvSpPr/>
          <p:nvPr/>
        </p:nvSpPr>
        <p:spPr>
          <a:xfrm>
            <a:off x="6542115" y="3103294"/>
            <a:ext cx="2099100" cy="700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a:ea typeface="Roboto"/>
              <a:cs typeface="Roboto"/>
              <a:sym typeface="Roboto"/>
            </a:endParaRPr>
          </a:p>
        </p:txBody>
      </p:sp>
      <p:sp>
        <p:nvSpPr>
          <p:cNvPr id="81" name="Google Shape;81;p17"/>
          <p:cNvSpPr/>
          <p:nvPr/>
        </p:nvSpPr>
        <p:spPr>
          <a:xfrm>
            <a:off x="663558" y="2882687"/>
            <a:ext cx="1760164" cy="835071"/>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dirty="0" smtClean="0">
                <a:solidFill>
                  <a:schemeClr val="accent1"/>
                </a:solidFill>
                <a:latin typeface="Roboto"/>
                <a:ea typeface="Roboto"/>
                <a:cs typeface="Roboto"/>
                <a:sym typeface="Roboto"/>
              </a:rPr>
              <a:t>Nanduvardhan</a:t>
            </a:r>
            <a:r>
              <a:rPr lang="en" sz="1100" b="1" dirty="0">
                <a:solidFill>
                  <a:schemeClr val="accent1"/>
                </a:solidFill>
                <a:latin typeface="Roboto"/>
                <a:ea typeface="Roboto"/>
                <a:cs typeface="Roboto"/>
                <a:sym typeface="Roboto"/>
              </a:rPr>
              <a:t/>
            </a:r>
            <a:br>
              <a:rPr lang="en" sz="1100" b="1" dirty="0">
                <a:solidFill>
                  <a:schemeClr val="accent1"/>
                </a:solidFill>
                <a:latin typeface="Roboto"/>
                <a:ea typeface="Roboto"/>
                <a:cs typeface="Roboto"/>
                <a:sym typeface="Roboto"/>
              </a:rPr>
            </a:br>
            <a:r>
              <a:rPr lang="en" sz="1050" dirty="0">
                <a:solidFill>
                  <a:schemeClr val="accent1"/>
                </a:solidFill>
                <a:latin typeface="Roboto"/>
                <a:ea typeface="Roboto"/>
                <a:cs typeface="Roboto"/>
                <a:sym typeface="Roboto"/>
              </a:rPr>
              <a:t> </a:t>
            </a:r>
            <a:r>
              <a:rPr lang="en" sz="1050" dirty="0" smtClean="0">
                <a:solidFill>
                  <a:schemeClr val="accent1"/>
                </a:solidFill>
                <a:latin typeface="Roboto"/>
                <a:ea typeface="Roboto"/>
                <a:cs typeface="Roboto"/>
                <a:sym typeface="Roboto"/>
              </a:rPr>
              <a:t>Team captain &amp; Data Scientist </a:t>
            </a:r>
            <a:endParaRPr sz="1000" dirty="0">
              <a:solidFill>
                <a:schemeClr val="accent1"/>
              </a:solidFill>
              <a:latin typeface="Roboto"/>
              <a:ea typeface="Roboto"/>
              <a:cs typeface="Roboto"/>
              <a:sym typeface="Roboto"/>
            </a:endParaRPr>
          </a:p>
        </p:txBody>
      </p:sp>
      <p:sp>
        <p:nvSpPr>
          <p:cNvPr id="82" name="Google Shape;82;p17"/>
          <p:cNvSpPr/>
          <p:nvPr/>
        </p:nvSpPr>
        <p:spPr>
          <a:xfrm>
            <a:off x="5030715" y="3103294"/>
            <a:ext cx="1511400" cy="3771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dirty="0">
                <a:solidFill>
                  <a:schemeClr val="accent1"/>
                </a:solidFill>
                <a:latin typeface="Roboto"/>
                <a:ea typeface="Roboto"/>
                <a:cs typeface="Roboto"/>
                <a:sym typeface="Roboto"/>
              </a:rPr>
              <a:t>Sai</a:t>
            </a:r>
            <a:r>
              <a:rPr lang="en" sz="1400" b="1" dirty="0" smtClean="0">
                <a:solidFill>
                  <a:schemeClr val="accent2"/>
                </a:solidFill>
                <a:latin typeface="Roboto"/>
                <a:ea typeface="Roboto"/>
                <a:cs typeface="Roboto"/>
                <a:sym typeface="Roboto"/>
              </a:rPr>
              <a:t> </a:t>
            </a:r>
            <a:r>
              <a:rPr lang="en" sz="2000" b="1" dirty="0">
                <a:solidFill>
                  <a:schemeClr val="accent1"/>
                </a:solidFill>
                <a:latin typeface="Roboto"/>
                <a:ea typeface="Roboto"/>
                <a:cs typeface="Roboto"/>
                <a:sym typeface="Roboto"/>
              </a:rPr>
              <a:t>Krishna</a:t>
            </a:r>
            <a:r>
              <a:rPr lang="en" sz="1100" b="1" dirty="0">
                <a:solidFill>
                  <a:schemeClr val="accent2"/>
                </a:solidFill>
                <a:latin typeface="Roboto"/>
                <a:ea typeface="Roboto"/>
                <a:cs typeface="Roboto"/>
                <a:sym typeface="Roboto"/>
              </a:rPr>
              <a:t/>
            </a:r>
            <a:br>
              <a:rPr lang="en" sz="1100" b="1" dirty="0">
                <a:solidFill>
                  <a:schemeClr val="accent2"/>
                </a:solidFill>
                <a:latin typeface="Roboto"/>
                <a:ea typeface="Roboto"/>
                <a:cs typeface="Roboto"/>
                <a:sym typeface="Roboto"/>
              </a:rPr>
            </a:br>
            <a:r>
              <a:rPr lang="en" sz="1050" dirty="0">
                <a:solidFill>
                  <a:schemeClr val="accent2"/>
                </a:solidFill>
                <a:latin typeface="Roboto"/>
                <a:ea typeface="Roboto"/>
                <a:cs typeface="Roboto"/>
                <a:sym typeface="Roboto"/>
              </a:rPr>
              <a:t> </a:t>
            </a:r>
            <a:r>
              <a:rPr lang="en" sz="1050" dirty="0" smtClean="0">
                <a:solidFill>
                  <a:schemeClr val="accent2"/>
                </a:solidFill>
                <a:latin typeface="Roboto"/>
                <a:ea typeface="Roboto"/>
                <a:cs typeface="Roboto"/>
                <a:sym typeface="Roboto"/>
              </a:rPr>
              <a:t>Visualization &amp; Documentation</a:t>
            </a:r>
            <a:endParaRPr sz="1000" dirty="0">
              <a:solidFill>
                <a:schemeClr val="accent2"/>
              </a:solidFill>
              <a:latin typeface="Roboto"/>
              <a:ea typeface="Roboto"/>
              <a:cs typeface="Roboto"/>
              <a:sym typeface="Roboto"/>
            </a:endParaRPr>
          </a:p>
        </p:txBody>
      </p:sp>
      <p:sp>
        <p:nvSpPr>
          <p:cNvPr id="83" name="Google Shape;83;p17"/>
          <p:cNvSpPr/>
          <p:nvPr/>
        </p:nvSpPr>
        <p:spPr>
          <a:xfrm>
            <a:off x="7028563" y="4059411"/>
            <a:ext cx="1511400" cy="3771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dirty="0">
                <a:solidFill>
                  <a:schemeClr val="accent1"/>
                </a:solidFill>
                <a:latin typeface="Roboto"/>
                <a:ea typeface="Roboto"/>
                <a:cs typeface="Roboto"/>
                <a:sym typeface="Roboto"/>
              </a:rPr>
              <a:t>Niranjan</a:t>
            </a:r>
            <a:r>
              <a:rPr lang="en" sz="1100" b="1" dirty="0">
                <a:solidFill>
                  <a:schemeClr val="accent3"/>
                </a:solidFill>
                <a:latin typeface="Roboto"/>
                <a:ea typeface="Roboto"/>
                <a:cs typeface="Roboto"/>
                <a:sym typeface="Roboto"/>
              </a:rPr>
              <a:t/>
            </a:r>
            <a:br>
              <a:rPr lang="en" sz="1100" b="1" dirty="0">
                <a:solidFill>
                  <a:schemeClr val="accent3"/>
                </a:solidFill>
                <a:latin typeface="Roboto"/>
                <a:ea typeface="Roboto"/>
                <a:cs typeface="Roboto"/>
                <a:sym typeface="Roboto"/>
              </a:rPr>
            </a:br>
            <a:r>
              <a:rPr lang="en" sz="1050" dirty="0">
                <a:solidFill>
                  <a:schemeClr val="accent2"/>
                </a:solidFill>
                <a:latin typeface="Roboto"/>
                <a:ea typeface="Roboto"/>
                <a:cs typeface="Roboto"/>
                <a:sym typeface="Roboto"/>
              </a:rPr>
              <a:t>App</a:t>
            </a:r>
            <a:r>
              <a:rPr lang="en" sz="1050" dirty="0" smtClean="0">
                <a:solidFill>
                  <a:schemeClr val="accent3"/>
                </a:solidFill>
                <a:latin typeface="Roboto"/>
                <a:ea typeface="Roboto"/>
                <a:cs typeface="Roboto"/>
                <a:sym typeface="Roboto"/>
              </a:rPr>
              <a:t> </a:t>
            </a:r>
            <a:r>
              <a:rPr lang="en" sz="1050" dirty="0">
                <a:solidFill>
                  <a:schemeClr val="accent2"/>
                </a:solidFill>
                <a:latin typeface="Roboto"/>
                <a:ea typeface="Roboto"/>
                <a:cs typeface="Roboto"/>
                <a:sym typeface="Roboto"/>
              </a:rPr>
              <a:t>Developement</a:t>
            </a:r>
            <a:endParaRPr sz="1050" dirty="0">
              <a:solidFill>
                <a:schemeClr val="accent2"/>
              </a:solidFill>
              <a:latin typeface="Roboto"/>
              <a:ea typeface="Roboto"/>
              <a:cs typeface="Roboto"/>
              <a:sym typeface="Roboto"/>
            </a:endParaRPr>
          </a:p>
        </p:txBody>
      </p:sp>
      <p:sp>
        <p:nvSpPr>
          <p:cNvPr id="11" name="Google Shape;81;p17"/>
          <p:cNvSpPr/>
          <p:nvPr/>
        </p:nvSpPr>
        <p:spPr>
          <a:xfrm>
            <a:off x="2847537" y="4059411"/>
            <a:ext cx="1511400" cy="3771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dirty="0">
                <a:solidFill>
                  <a:schemeClr val="accent1"/>
                </a:solidFill>
                <a:latin typeface="Roboto"/>
                <a:ea typeface="Roboto"/>
                <a:cs typeface="Roboto"/>
                <a:sym typeface="Roboto"/>
              </a:rPr>
              <a:t>Akhila</a:t>
            </a:r>
            <a:r>
              <a:rPr lang="en" sz="1100" b="1" dirty="0">
                <a:solidFill>
                  <a:schemeClr val="accent1"/>
                </a:solidFill>
                <a:latin typeface="Roboto"/>
                <a:ea typeface="Roboto"/>
                <a:cs typeface="Roboto"/>
                <a:sym typeface="Roboto"/>
              </a:rPr>
              <a:t/>
            </a:r>
            <a:br>
              <a:rPr lang="en" sz="1100" b="1" dirty="0">
                <a:solidFill>
                  <a:schemeClr val="accent1"/>
                </a:solidFill>
                <a:latin typeface="Roboto"/>
                <a:ea typeface="Roboto"/>
                <a:cs typeface="Roboto"/>
                <a:sym typeface="Roboto"/>
              </a:rPr>
            </a:br>
            <a:r>
              <a:rPr lang="en" sz="1050" dirty="0" smtClean="0">
                <a:solidFill>
                  <a:schemeClr val="accent1"/>
                </a:solidFill>
                <a:latin typeface="Roboto"/>
                <a:ea typeface="Roboto"/>
                <a:cs typeface="Roboto"/>
                <a:sym typeface="Roboto"/>
              </a:rPr>
              <a:t>Data Modelling</a:t>
            </a:r>
            <a:endParaRPr sz="1000" dirty="0">
              <a:solidFill>
                <a:schemeClr val="accent1"/>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body" idx="1"/>
          </p:nvPr>
        </p:nvSpPr>
        <p:spPr>
          <a:xfrm>
            <a:off x="381000" y="883820"/>
            <a:ext cx="8368500" cy="173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1600"/>
              </a:spcAft>
              <a:buClr>
                <a:srgbClr val="7F7F7F"/>
              </a:buClr>
              <a:buSzPts val="1200"/>
              <a:buNone/>
            </a:pPr>
            <a:r>
              <a:rPr lang="en"/>
              <a:t>Explain the current problem – Problem worth solving</a:t>
            </a:r>
            <a:endParaRPr/>
          </a:p>
        </p:txBody>
      </p:sp>
      <p:sp>
        <p:nvSpPr>
          <p:cNvPr id="89" name="Google Shape;89;p18"/>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a:t>The Problem</a:t>
            </a:r>
            <a:endParaRPr/>
          </a:p>
        </p:txBody>
      </p:sp>
      <p:sp>
        <p:nvSpPr>
          <p:cNvPr id="90" name="Google Shape;90;p18"/>
          <p:cNvSpPr txBox="1"/>
          <p:nvPr/>
        </p:nvSpPr>
        <p:spPr>
          <a:xfrm>
            <a:off x="3354664" y="2674720"/>
            <a:ext cx="2421054" cy="1692743"/>
          </a:xfrm>
          <a:prstGeom prst="rect">
            <a:avLst/>
          </a:prstGeom>
          <a:noFill/>
          <a:ln>
            <a:noFill/>
          </a:ln>
        </p:spPr>
        <p:txBody>
          <a:bodyPr spcFirstLastPara="1" wrap="square" lIns="0" tIns="0" rIns="0" bIns="0" anchor="t" anchorCtr="0">
            <a:noAutofit/>
          </a:bodyPr>
          <a:lstStyle/>
          <a:p>
            <a:pPr lvl="0" algn="ctr">
              <a:lnSpc>
                <a:spcPct val="130000"/>
              </a:lnSpc>
              <a:buClr>
                <a:schemeClr val="accent2"/>
              </a:buClr>
              <a:buSzPts val="1400"/>
            </a:pPr>
            <a:r>
              <a:rPr lang="en-IN" b="1" dirty="0">
                <a:solidFill>
                  <a:schemeClr val="accent2"/>
                </a:solidFill>
                <a:latin typeface="Roboto"/>
                <a:ea typeface="Roboto"/>
                <a:cs typeface="Roboto"/>
                <a:sym typeface="Roboto"/>
              </a:rPr>
              <a:t>Price Optimization</a:t>
            </a:r>
            <a:r>
              <a:rPr lang="en" sz="1400" b="1" i="0" u="none" strike="noStrike" cap="none" dirty="0" smtClean="0">
                <a:solidFill>
                  <a:schemeClr val="accent2"/>
                </a:solidFill>
                <a:latin typeface="Roboto"/>
                <a:ea typeface="Roboto"/>
                <a:cs typeface="Roboto"/>
                <a:sym typeface="Roboto"/>
              </a:rPr>
              <a:t> </a:t>
            </a:r>
            <a:r>
              <a:rPr lang="en" sz="1400" b="1" i="0" u="none" strike="noStrike" cap="none" dirty="0">
                <a:solidFill>
                  <a:schemeClr val="accent2"/>
                </a:solidFill>
                <a:latin typeface="Roboto"/>
                <a:ea typeface="Roboto"/>
                <a:cs typeface="Roboto"/>
                <a:sym typeface="Roboto"/>
              </a:rPr>
              <a:t>#2</a:t>
            </a:r>
            <a:r>
              <a:rPr lang="en" sz="1400" b="1" i="0" u="none" strike="noStrike" cap="none" dirty="0">
                <a:solidFill>
                  <a:srgbClr val="7F7F7F"/>
                </a:solidFill>
                <a:latin typeface="Roboto"/>
                <a:ea typeface="Roboto"/>
                <a:cs typeface="Roboto"/>
                <a:sym typeface="Roboto"/>
              </a:rPr>
              <a:t/>
            </a:r>
            <a:br>
              <a:rPr lang="en" sz="1400" b="1" i="0" u="none" strike="noStrike" cap="none" dirty="0">
                <a:solidFill>
                  <a:srgbClr val="7F7F7F"/>
                </a:solidFill>
                <a:latin typeface="Roboto"/>
                <a:ea typeface="Roboto"/>
                <a:cs typeface="Roboto"/>
                <a:sym typeface="Roboto"/>
              </a:rPr>
            </a:br>
            <a:r>
              <a:rPr lang="en-US" sz="1000" dirty="0">
                <a:solidFill>
                  <a:srgbClr val="7F7F7F"/>
                </a:solidFill>
                <a:latin typeface="Roboto"/>
                <a:ea typeface="Roboto"/>
                <a:cs typeface="Roboto"/>
                <a:sym typeface="Roboto"/>
              </a:rPr>
              <a:t>Analyze the relationship between room rates and other variables like booking lead time, length of stay, and time of year. This can help hotels optimize their pricing strategy to maximize revenue.</a:t>
            </a:r>
            <a:endParaRPr sz="1050" b="0" i="0" u="none" strike="noStrike" cap="none" dirty="0">
              <a:solidFill>
                <a:srgbClr val="7F7F7F"/>
              </a:solidFill>
              <a:latin typeface="Roboto"/>
              <a:ea typeface="Roboto"/>
              <a:cs typeface="Roboto"/>
              <a:sym typeface="Roboto"/>
            </a:endParaRPr>
          </a:p>
        </p:txBody>
      </p:sp>
      <p:grpSp>
        <p:nvGrpSpPr>
          <p:cNvPr id="91" name="Google Shape;91;p18"/>
          <p:cNvGrpSpPr/>
          <p:nvPr/>
        </p:nvGrpSpPr>
        <p:grpSpPr>
          <a:xfrm>
            <a:off x="3170455" y="1386824"/>
            <a:ext cx="2789455" cy="3144820"/>
            <a:chOff x="3170455" y="1352550"/>
            <a:chExt cx="2789455" cy="2356200"/>
          </a:xfrm>
        </p:grpSpPr>
        <p:cxnSp>
          <p:nvCxnSpPr>
            <p:cNvPr id="92" name="Google Shape;92;p18"/>
            <p:cNvCxnSpPr/>
            <p:nvPr/>
          </p:nvCxnSpPr>
          <p:spPr>
            <a:xfrm>
              <a:off x="3170455" y="1352550"/>
              <a:ext cx="0" cy="2356200"/>
            </a:xfrm>
            <a:prstGeom prst="straightConnector1">
              <a:avLst/>
            </a:prstGeom>
            <a:noFill/>
            <a:ln w="12700" cap="flat" cmpd="sng">
              <a:solidFill>
                <a:srgbClr val="A5A5A5"/>
              </a:solidFill>
              <a:prstDash val="solid"/>
              <a:round/>
              <a:headEnd type="none" w="sm" len="sm"/>
              <a:tailEnd type="none" w="sm" len="sm"/>
            </a:ln>
          </p:spPr>
        </p:cxnSp>
        <p:cxnSp>
          <p:nvCxnSpPr>
            <p:cNvPr id="93" name="Google Shape;93;p18"/>
            <p:cNvCxnSpPr/>
            <p:nvPr/>
          </p:nvCxnSpPr>
          <p:spPr>
            <a:xfrm>
              <a:off x="5959910" y="1352550"/>
              <a:ext cx="0" cy="2356200"/>
            </a:xfrm>
            <a:prstGeom prst="straightConnector1">
              <a:avLst/>
            </a:prstGeom>
            <a:noFill/>
            <a:ln w="12700" cap="flat" cmpd="sng">
              <a:solidFill>
                <a:srgbClr val="A5A5A5"/>
              </a:solidFill>
              <a:prstDash val="solid"/>
              <a:round/>
              <a:headEnd type="none" w="sm" len="sm"/>
              <a:tailEnd type="none" w="sm" len="sm"/>
            </a:ln>
          </p:spPr>
        </p:cxnSp>
      </p:grpSp>
      <p:sp>
        <p:nvSpPr>
          <p:cNvPr id="94" name="Google Shape;94;p18"/>
          <p:cNvSpPr/>
          <p:nvPr/>
        </p:nvSpPr>
        <p:spPr>
          <a:xfrm>
            <a:off x="3894622" y="1242160"/>
            <a:ext cx="1354800" cy="135480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dk1"/>
              </a:solidFill>
              <a:latin typeface="Roboto"/>
              <a:ea typeface="Roboto"/>
              <a:cs typeface="Roboto"/>
              <a:sym typeface="Roboto"/>
            </a:endParaRPr>
          </a:p>
        </p:txBody>
      </p:sp>
      <p:sp>
        <p:nvSpPr>
          <p:cNvPr id="95" name="Google Shape;95;p18"/>
          <p:cNvSpPr txBox="1"/>
          <p:nvPr/>
        </p:nvSpPr>
        <p:spPr>
          <a:xfrm>
            <a:off x="180474" y="2674721"/>
            <a:ext cx="2805773" cy="1987659"/>
          </a:xfrm>
          <a:prstGeom prst="rect">
            <a:avLst/>
          </a:prstGeom>
          <a:noFill/>
          <a:ln>
            <a:noFill/>
          </a:ln>
        </p:spPr>
        <p:txBody>
          <a:bodyPr spcFirstLastPara="1" wrap="square" lIns="0" tIns="0" rIns="0" bIns="0" anchor="t" anchorCtr="0">
            <a:noAutofit/>
          </a:bodyPr>
          <a:lstStyle/>
          <a:p>
            <a:pPr lvl="0" algn="ctr">
              <a:lnSpc>
                <a:spcPct val="130000"/>
              </a:lnSpc>
              <a:buClr>
                <a:schemeClr val="accent1"/>
              </a:buClr>
              <a:buSzPts val="1400"/>
            </a:pPr>
            <a:r>
              <a:rPr lang="en-IN" b="1" dirty="0">
                <a:solidFill>
                  <a:schemeClr val="accent1"/>
                </a:solidFill>
                <a:latin typeface="Roboto"/>
                <a:ea typeface="Roboto"/>
                <a:cs typeface="Roboto"/>
                <a:sym typeface="Roboto"/>
              </a:rPr>
              <a:t>Demand </a:t>
            </a:r>
            <a:r>
              <a:rPr lang="en-IN" b="1" dirty="0" smtClean="0">
                <a:solidFill>
                  <a:schemeClr val="accent1"/>
                </a:solidFill>
                <a:latin typeface="Roboto"/>
                <a:ea typeface="Roboto"/>
                <a:cs typeface="Roboto"/>
                <a:sym typeface="Roboto"/>
              </a:rPr>
              <a:t>Forecasting </a:t>
            </a:r>
            <a:r>
              <a:rPr lang="en" sz="1400" b="1" u="none" dirty="0" smtClean="0">
                <a:solidFill>
                  <a:schemeClr val="accent1"/>
                </a:solidFill>
                <a:latin typeface="Roboto"/>
                <a:ea typeface="Roboto"/>
                <a:cs typeface="Roboto"/>
                <a:sym typeface="Roboto"/>
              </a:rPr>
              <a:t>#1</a:t>
            </a:r>
            <a:r>
              <a:rPr lang="en" sz="1400" b="1" u="none" dirty="0">
                <a:solidFill>
                  <a:srgbClr val="7F7F7F"/>
                </a:solidFill>
                <a:latin typeface="Roboto"/>
                <a:ea typeface="Roboto"/>
                <a:cs typeface="Roboto"/>
                <a:sym typeface="Roboto"/>
              </a:rPr>
              <a:t/>
            </a:r>
            <a:br>
              <a:rPr lang="en" sz="1400" b="1" u="none" dirty="0">
                <a:solidFill>
                  <a:srgbClr val="7F7F7F"/>
                </a:solidFill>
                <a:latin typeface="Roboto"/>
                <a:ea typeface="Roboto"/>
                <a:cs typeface="Roboto"/>
                <a:sym typeface="Roboto"/>
              </a:rPr>
            </a:br>
            <a:r>
              <a:rPr lang="en-US" sz="1000" dirty="0">
                <a:solidFill>
                  <a:srgbClr val="7F7F7F"/>
                </a:solidFill>
                <a:latin typeface="Roboto"/>
                <a:ea typeface="Roboto"/>
                <a:cs typeface="Roboto"/>
                <a:sym typeface="Roboto"/>
              </a:rPr>
              <a:t>Predict the demand for hotel rooms based on factors like time of year, length of stay, and type of hotel (city or resort). This can help hotels manage their inventory more effectively.</a:t>
            </a:r>
            <a:endParaRPr sz="1050" b="0" u="none" dirty="0">
              <a:solidFill>
                <a:srgbClr val="7F7F7F"/>
              </a:solidFill>
              <a:latin typeface="Roboto"/>
              <a:ea typeface="Roboto"/>
              <a:cs typeface="Roboto"/>
              <a:sym typeface="Roboto"/>
            </a:endParaRPr>
          </a:p>
        </p:txBody>
      </p:sp>
      <p:sp>
        <p:nvSpPr>
          <p:cNvPr id="96" name="Google Shape;96;p18"/>
          <p:cNvSpPr/>
          <p:nvPr/>
        </p:nvSpPr>
        <p:spPr>
          <a:xfrm>
            <a:off x="906814" y="1284773"/>
            <a:ext cx="1354800" cy="1354800"/>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97" name="Google Shape;97;p18"/>
          <p:cNvSpPr/>
          <p:nvPr/>
        </p:nvSpPr>
        <p:spPr>
          <a:xfrm>
            <a:off x="1243014" y="3962431"/>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dirty="0">
                <a:solidFill>
                  <a:schemeClr val="lt1"/>
                </a:solidFill>
                <a:latin typeface="Roboto"/>
                <a:ea typeface="Roboto"/>
                <a:cs typeface="Roboto"/>
                <a:sym typeface="Roboto"/>
              </a:rPr>
              <a:t>01</a:t>
            </a:r>
            <a:endParaRPr dirty="0"/>
          </a:p>
        </p:txBody>
      </p:sp>
      <p:sp>
        <p:nvSpPr>
          <p:cNvPr id="98" name="Google Shape;98;p18"/>
          <p:cNvSpPr/>
          <p:nvPr/>
        </p:nvSpPr>
        <p:spPr>
          <a:xfrm>
            <a:off x="4218098" y="3981688"/>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dirty="0">
                <a:solidFill>
                  <a:schemeClr val="lt1"/>
                </a:solidFill>
                <a:latin typeface="Roboto"/>
                <a:ea typeface="Roboto"/>
                <a:cs typeface="Roboto"/>
                <a:sym typeface="Roboto"/>
              </a:rPr>
              <a:t>02</a:t>
            </a:r>
            <a:endParaRPr dirty="0"/>
          </a:p>
        </p:txBody>
      </p:sp>
      <p:sp>
        <p:nvSpPr>
          <p:cNvPr id="99" name="Google Shape;99;p18"/>
          <p:cNvSpPr txBox="1"/>
          <p:nvPr/>
        </p:nvSpPr>
        <p:spPr>
          <a:xfrm>
            <a:off x="6144103" y="2674720"/>
            <a:ext cx="2831455" cy="1306968"/>
          </a:xfrm>
          <a:prstGeom prst="rect">
            <a:avLst/>
          </a:prstGeom>
          <a:noFill/>
          <a:ln>
            <a:noFill/>
          </a:ln>
        </p:spPr>
        <p:txBody>
          <a:bodyPr spcFirstLastPara="1" wrap="square" lIns="0" tIns="0" rIns="0" bIns="0" anchor="t" anchorCtr="0">
            <a:noAutofit/>
          </a:bodyPr>
          <a:lstStyle/>
          <a:p>
            <a:pPr lvl="0" algn="ctr">
              <a:lnSpc>
                <a:spcPct val="130000"/>
              </a:lnSpc>
              <a:buClr>
                <a:schemeClr val="accent3"/>
              </a:buClr>
              <a:buSzPts val="1400"/>
            </a:pPr>
            <a:r>
              <a:rPr lang="en-IN" b="1" dirty="0" smtClean="0">
                <a:solidFill>
                  <a:schemeClr val="accent3"/>
                </a:solidFill>
                <a:latin typeface="Roboto"/>
                <a:ea typeface="Roboto"/>
                <a:cs typeface="Roboto"/>
                <a:sym typeface="Roboto"/>
              </a:rPr>
              <a:t>Customer Segmentation</a:t>
            </a:r>
            <a:r>
              <a:rPr lang="en" sz="1400" b="1" u="none" dirty="0" smtClean="0">
                <a:solidFill>
                  <a:schemeClr val="accent3"/>
                </a:solidFill>
                <a:latin typeface="Roboto"/>
                <a:ea typeface="Roboto"/>
                <a:cs typeface="Roboto"/>
                <a:sym typeface="Roboto"/>
              </a:rPr>
              <a:t> #3</a:t>
            </a:r>
            <a:r>
              <a:rPr lang="en" sz="1400" b="1" u="none" dirty="0" smtClean="0">
                <a:solidFill>
                  <a:srgbClr val="7F7F7F"/>
                </a:solidFill>
                <a:latin typeface="Roboto"/>
                <a:ea typeface="Roboto"/>
                <a:cs typeface="Roboto"/>
                <a:sym typeface="Roboto"/>
              </a:rPr>
              <a:t/>
            </a:r>
            <a:br>
              <a:rPr lang="en" sz="1400" b="1" u="none" dirty="0" smtClean="0">
                <a:solidFill>
                  <a:srgbClr val="7F7F7F"/>
                </a:solidFill>
                <a:latin typeface="Roboto"/>
                <a:ea typeface="Roboto"/>
                <a:cs typeface="Roboto"/>
                <a:sym typeface="Roboto"/>
              </a:rPr>
            </a:br>
            <a:r>
              <a:rPr lang="en-US" sz="1000" dirty="0">
                <a:solidFill>
                  <a:srgbClr val="7F7F7F"/>
                </a:solidFill>
                <a:latin typeface="Roboto"/>
                <a:ea typeface="Roboto"/>
                <a:cs typeface="Roboto"/>
                <a:sym typeface="Roboto"/>
              </a:rPr>
              <a:t>Identify different segments of customers based on their booking behavior and preferences. From where the most guests are coming ?</a:t>
            </a:r>
            <a:endParaRPr sz="1050" b="0" u="none" dirty="0">
              <a:solidFill>
                <a:srgbClr val="7F7F7F"/>
              </a:solidFill>
              <a:latin typeface="Roboto"/>
              <a:ea typeface="Roboto"/>
              <a:cs typeface="Roboto"/>
              <a:sym typeface="Roboto"/>
            </a:endParaRPr>
          </a:p>
        </p:txBody>
      </p:sp>
      <p:sp>
        <p:nvSpPr>
          <p:cNvPr id="100" name="Google Shape;100;p18"/>
          <p:cNvSpPr/>
          <p:nvPr/>
        </p:nvSpPr>
        <p:spPr>
          <a:xfrm>
            <a:off x="7084927" y="1639924"/>
            <a:ext cx="539422" cy="559230"/>
          </a:xfrm>
          <a:custGeom>
            <a:avLst/>
            <a:gdLst/>
            <a:ahLst/>
            <a:cxnLst/>
            <a:rect l="l" t="t" r="r" b="b"/>
            <a:pathLst>
              <a:path w="3186" h="3299" extrusionOk="0">
                <a:moveTo>
                  <a:pt x="1333" y="347"/>
                </a:moveTo>
                <a:lnTo>
                  <a:pt x="1252" y="350"/>
                </a:lnTo>
                <a:lnTo>
                  <a:pt x="1173" y="361"/>
                </a:lnTo>
                <a:lnTo>
                  <a:pt x="1096" y="376"/>
                </a:lnTo>
                <a:lnTo>
                  <a:pt x="1022" y="398"/>
                </a:lnTo>
                <a:lnTo>
                  <a:pt x="950" y="425"/>
                </a:lnTo>
                <a:lnTo>
                  <a:pt x="881" y="458"/>
                </a:lnTo>
                <a:lnTo>
                  <a:pt x="815" y="495"/>
                </a:lnTo>
                <a:lnTo>
                  <a:pt x="752" y="538"/>
                </a:lnTo>
                <a:lnTo>
                  <a:pt x="692" y="584"/>
                </a:lnTo>
                <a:lnTo>
                  <a:pt x="636" y="636"/>
                </a:lnTo>
                <a:lnTo>
                  <a:pt x="586" y="692"/>
                </a:lnTo>
                <a:lnTo>
                  <a:pt x="538" y="750"/>
                </a:lnTo>
                <a:lnTo>
                  <a:pt x="496" y="813"/>
                </a:lnTo>
                <a:lnTo>
                  <a:pt x="458" y="879"/>
                </a:lnTo>
                <a:lnTo>
                  <a:pt x="426" y="949"/>
                </a:lnTo>
                <a:lnTo>
                  <a:pt x="398" y="1021"/>
                </a:lnTo>
                <a:lnTo>
                  <a:pt x="376" y="1096"/>
                </a:lnTo>
                <a:lnTo>
                  <a:pt x="361" y="1172"/>
                </a:lnTo>
                <a:lnTo>
                  <a:pt x="352" y="1251"/>
                </a:lnTo>
                <a:lnTo>
                  <a:pt x="348" y="1332"/>
                </a:lnTo>
                <a:lnTo>
                  <a:pt x="352" y="1412"/>
                </a:lnTo>
                <a:lnTo>
                  <a:pt x="361" y="1492"/>
                </a:lnTo>
                <a:lnTo>
                  <a:pt x="376" y="1568"/>
                </a:lnTo>
                <a:lnTo>
                  <a:pt x="398" y="1642"/>
                </a:lnTo>
                <a:lnTo>
                  <a:pt x="426" y="1714"/>
                </a:lnTo>
                <a:lnTo>
                  <a:pt x="458" y="1783"/>
                </a:lnTo>
                <a:lnTo>
                  <a:pt x="496" y="1849"/>
                </a:lnTo>
                <a:lnTo>
                  <a:pt x="538" y="1912"/>
                </a:lnTo>
                <a:lnTo>
                  <a:pt x="586" y="1972"/>
                </a:lnTo>
                <a:lnTo>
                  <a:pt x="636" y="2028"/>
                </a:lnTo>
                <a:lnTo>
                  <a:pt x="692" y="2079"/>
                </a:lnTo>
                <a:lnTo>
                  <a:pt x="752" y="2126"/>
                </a:lnTo>
                <a:lnTo>
                  <a:pt x="815" y="2169"/>
                </a:lnTo>
                <a:lnTo>
                  <a:pt x="881" y="2206"/>
                </a:lnTo>
                <a:lnTo>
                  <a:pt x="950" y="2239"/>
                </a:lnTo>
                <a:lnTo>
                  <a:pt x="1022" y="2266"/>
                </a:lnTo>
                <a:lnTo>
                  <a:pt x="1096" y="2288"/>
                </a:lnTo>
                <a:lnTo>
                  <a:pt x="1173" y="2303"/>
                </a:lnTo>
                <a:lnTo>
                  <a:pt x="1252" y="2313"/>
                </a:lnTo>
                <a:lnTo>
                  <a:pt x="1333" y="2316"/>
                </a:lnTo>
                <a:lnTo>
                  <a:pt x="1413" y="2313"/>
                </a:lnTo>
                <a:lnTo>
                  <a:pt x="1492" y="2303"/>
                </a:lnTo>
                <a:lnTo>
                  <a:pt x="1569" y="2288"/>
                </a:lnTo>
                <a:lnTo>
                  <a:pt x="1644" y="2266"/>
                </a:lnTo>
                <a:lnTo>
                  <a:pt x="1715" y="2239"/>
                </a:lnTo>
                <a:lnTo>
                  <a:pt x="1785" y="2206"/>
                </a:lnTo>
                <a:lnTo>
                  <a:pt x="1851" y="2169"/>
                </a:lnTo>
                <a:lnTo>
                  <a:pt x="1914" y="2126"/>
                </a:lnTo>
                <a:lnTo>
                  <a:pt x="1973" y="2079"/>
                </a:lnTo>
                <a:lnTo>
                  <a:pt x="2029" y="2028"/>
                </a:lnTo>
                <a:lnTo>
                  <a:pt x="2080" y="1972"/>
                </a:lnTo>
                <a:lnTo>
                  <a:pt x="2128" y="1912"/>
                </a:lnTo>
                <a:lnTo>
                  <a:pt x="2170" y="1849"/>
                </a:lnTo>
                <a:lnTo>
                  <a:pt x="2207" y="1783"/>
                </a:lnTo>
                <a:lnTo>
                  <a:pt x="2240" y="1714"/>
                </a:lnTo>
                <a:lnTo>
                  <a:pt x="2267" y="1642"/>
                </a:lnTo>
                <a:lnTo>
                  <a:pt x="2289" y="1568"/>
                </a:lnTo>
                <a:lnTo>
                  <a:pt x="2305" y="1492"/>
                </a:lnTo>
                <a:lnTo>
                  <a:pt x="2314" y="1412"/>
                </a:lnTo>
                <a:lnTo>
                  <a:pt x="2318" y="1332"/>
                </a:lnTo>
                <a:lnTo>
                  <a:pt x="2314" y="1251"/>
                </a:lnTo>
                <a:lnTo>
                  <a:pt x="2305" y="1172"/>
                </a:lnTo>
                <a:lnTo>
                  <a:pt x="2289" y="1096"/>
                </a:lnTo>
                <a:lnTo>
                  <a:pt x="2267" y="1021"/>
                </a:lnTo>
                <a:lnTo>
                  <a:pt x="2240" y="949"/>
                </a:lnTo>
                <a:lnTo>
                  <a:pt x="2207" y="879"/>
                </a:lnTo>
                <a:lnTo>
                  <a:pt x="2170" y="813"/>
                </a:lnTo>
                <a:lnTo>
                  <a:pt x="2128" y="750"/>
                </a:lnTo>
                <a:lnTo>
                  <a:pt x="2080" y="692"/>
                </a:lnTo>
                <a:lnTo>
                  <a:pt x="2029" y="636"/>
                </a:lnTo>
                <a:lnTo>
                  <a:pt x="1973" y="584"/>
                </a:lnTo>
                <a:lnTo>
                  <a:pt x="1914" y="538"/>
                </a:lnTo>
                <a:lnTo>
                  <a:pt x="1851" y="495"/>
                </a:lnTo>
                <a:lnTo>
                  <a:pt x="1785" y="458"/>
                </a:lnTo>
                <a:lnTo>
                  <a:pt x="1715" y="425"/>
                </a:lnTo>
                <a:lnTo>
                  <a:pt x="1644" y="398"/>
                </a:lnTo>
                <a:lnTo>
                  <a:pt x="1569" y="376"/>
                </a:lnTo>
                <a:lnTo>
                  <a:pt x="1492" y="361"/>
                </a:lnTo>
                <a:lnTo>
                  <a:pt x="1413" y="350"/>
                </a:lnTo>
                <a:lnTo>
                  <a:pt x="1333" y="347"/>
                </a:lnTo>
                <a:close/>
                <a:moveTo>
                  <a:pt x="1333" y="0"/>
                </a:moveTo>
                <a:lnTo>
                  <a:pt x="1423" y="3"/>
                </a:lnTo>
                <a:lnTo>
                  <a:pt x="1513" y="12"/>
                </a:lnTo>
                <a:lnTo>
                  <a:pt x="1601" y="27"/>
                </a:lnTo>
                <a:lnTo>
                  <a:pt x="1686" y="47"/>
                </a:lnTo>
                <a:lnTo>
                  <a:pt x="1770" y="73"/>
                </a:lnTo>
                <a:lnTo>
                  <a:pt x="1851" y="105"/>
                </a:lnTo>
                <a:lnTo>
                  <a:pt x="1930" y="141"/>
                </a:lnTo>
                <a:lnTo>
                  <a:pt x="2005" y="182"/>
                </a:lnTo>
                <a:lnTo>
                  <a:pt x="2077" y="228"/>
                </a:lnTo>
                <a:lnTo>
                  <a:pt x="2146" y="278"/>
                </a:lnTo>
                <a:lnTo>
                  <a:pt x="2212" y="332"/>
                </a:lnTo>
                <a:lnTo>
                  <a:pt x="2274" y="391"/>
                </a:lnTo>
                <a:lnTo>
                  <a:pt x="2333" y="452"/>
                </a:lnTo>
                <a:lnTo>
                  <a:pt x="2388" y="518"/>
                </a:lnTo>
                <a:lnTo>
                  <a:pt x="2437" y="588"/>
                </a:lnTo>
                <a:lnTo>
                  <a:pt x="2484" y="660"/>
                </a:lnTo>
                <a:lnTo>
                  <a:pt x="2524" y="736"/>
                </a:lnTo>
                <a:lnTo>
                  <a:pt x="2561" y="813"/>
                </a:lnTo>
                <a:lnTo>
                  <a:pt x="2592" y="895"/>
                </a:lnTo>
                <a:lnTo>
                  <a:pt x="2618" y="978"/>
                </a:lnTo>
                <a:lnTo>
                  <a:pt x="2638" y="1064"/>
                </a:lnTo>
                <a:lnTo>
                  <a:pt x="2653" y="1151"/>
                </a:lnTo>
                <a:lnTo>
                  <a:pt x="2662" y="1241"/>
                </a:lnTo>
                <a:lnTo>
                  <a:pt x="2665" y="1332"/>
                </a:lnTo>
                <a:lnTo>
                  <a:pt x="2663" y="1417"/>
                </a:lnTo>
                <a:lnTo>
                  <a:pt x="2655" y="1502"/>
                </a:lnTo>
                <a:lnTo>
                  <a:pt x="2641" y="1585"/>
                </a:lnTo>
                <a:lnTo>
                  <a:pt x="2623" y="1667"/>
                </a:lnTo>
                <a:lnTo>
                  <a:pt x="2598" y="1748"/>
                </a:lnTo>
                <a:lnTo>
                  <a:pt x="2570" y="1827"/>
                </a:lnTo>
                <a:lnTo>
                  <a:pt x="2536" y="1904"/>
                </a:lnTo>
                <a:lnTo>
                  <a:pt x="2497" y="1979"/>
                </a:lnTo>
                <a:lnTo>
                  <a:pt x="2454" y="2051"/>
                </a:lnTo>
                <a:lnTo>
                  <a:pt x="2405" y="2122"/>
                </a:lnTo>
                <a:lnTo>
                  <a:pt x="2353" y="2189"/>
                </a:lnTo>
                <a:lnTo>
                  <a:pt x="3137" y="3004"/>
                </a:lnTo>
                <a:lnTo>
                  <a:pt x="3158" y="3029"/>
                </a:lnTo>
                <a:lnTo>
                  <a:pt x="3173" y="3056"/>
                </a:lnTo>
                <a:lnTo>
                  <a:pt x="3182" y="3084"/>
                </a:lnTo>
                <a:lnTo>
                  <a:pt x="3186" y="3113"/>
                </a:lnTo>
                <a:lnTo>
                  <a:pt x="3186" y="3143"/>
                </a:lnTo>
                <a:lnTo>
                  <a:pt x="3180" y="3172"/>
                </a:lnTo>
                <a:lnTo>
                  <a:pt x="3169" y="3200"/>
                </a:lnTo>
                <a:lnTo>
                  <a:pt x="3154" y="3227"/>
                </a:lnTo>
                <a:lnTo>
                  <a:pt x="3133" y="3250"/>
                </a:lnTo>
                <a:lnTo>
                  <a:pt x="3113" y="3267"/>
                </a:lnTo>
                <a:lnTo>
                  <a:pt x="3090" y="3280"/>
                </a:lnTo>
                <a:lnTo>
                  <a:pt x="3065" y="3291"/>
                </a:lnTo>
                <a:lnTo>
                  <a:pt x="3040" y="3297"/>
                </a:lnTo>
                <a:lnTo>
                  <a:pt x="3013" y="3299"/>
                </a:lnTo>
                <a:lnTo>
                  <a:pt x="2985" y="3297"/>
                </a:lnTo>
                <a:lnTo>
                  <a:pt x="2958" y="3290"/>
                </a:lnTo>
                <a:lnTo>
                  <a:pt x="2932" y="3279"/>
                </a:lnTo>
                <a:lnTo>
                  <a:pt x="2909" y="3264"/>
                </a:lnTo>
                <a:lnTo>
                  <a:pt x="2888" y="3245"/>
                </a:lnTo>
                <a:lnTo>
                  <a:pt x="2096" y="2423"/>
                </a:lnTo>
                <a:lnTo>
                  <a:pt x="2028" y="2468"/>
                </a:lnTo>
                <a:lnTo>
                  <a:pt x="1957" y="2508"/>
                </a:lnTo>
                <a:lnTo>
                  <a:pt x="1884" y="2544"/>
                </a:lnTo>
                <a:lnTo>
                  <a:pt x="1810" y="2576"/>
                </a:lnTo>
                <a:lnTo>
                  <a:pt x="1734" y="2602"/>
                </a:lnTo>
                <a:lnTo>
                  <a:pt x="1655" y="2625"/>
                </a:lnTo>
                <a:lnTo>
                  <a:pt x="1577" y="2641"/>
                </a:lnTo>
                <a:lnTo>
                  <a:pt x="1497" y="2653"/>
                </a:lnTo>
                <a:lnTo>
                  <a:pt x="1415" y="2661"/>
                </a:lnTo>
                <a:lnTo>
                  <a:pt x="1333" y="2664"/>
                </a:lnTo>
                <a:lnTo>
                  <a:pt x="1242" y="2661"/>
                </a:lnTo>
                <a:lnTo>
                  <a:pt x="1152" y="2651"/>
                </a:lnTo>
                <a:lnTo>
                  <a:pt x="1064" y="2637"/>
                </a:lnTo>
                <a:lnTo>
                  <a:pt x="979" y="2616"/>
                </a:lnTo>
                <a:lnTo>
                  <a:pt x="895" y="2590"/>
                </a:lnTo>
                <a:lnTo>
                  <a:pt x="815" y="2559"/>
                </a:lnTo>
                <a:lnTo>
                  <a:pt x="736" y="2523"/>
                </a:lnTo>
                <a:lnTo>
                  <a:pt x="661" y="2481"/>
                </a:lnTo>
                <a:lnTo>
                  <a:pt x="588" y="2436"/>
                </a:lnTo>
                <a:lnTo>
                  <a:pt x="519" y="2385"/>
                </a:lnTo>
                <a:lnTo>
                  <a:pt x="453" y="2332"/>
                </a:lnTo>
                <a:lnTo>
                  <a:pt x="391" y="2273"/>
                </a:lnTo>
                <a:lnTo>
                  <a:pt x="333" y="2211"/>
                </a:lnTo>
                <a:lnTo>
                  <a:pt x="278" y="2145"/>
                </a:lnTo>
                <a:lnTo>
                  <a:pt x="228" y="2076"/>
                </a:lnTo>
                <a:lnTo>
                  <a:pt x="183" y="2003"/>
                </a:lnTo>
                <a:lnTo>
                  <a:pt x="141" y="1928"/>
                </a:lnTo>
                <a:lnTo>
                  <a:pt x="105" y="1849"/>
                </a:lnTo>
                <a:lnTo>
                  <a:pt x="74" y="1769"/>
                </a:lnTo>
                <a:lnTo>
                  <a:pt x="48" y="1685"/>
                </a:lnTo>
                <a:lnTo>
                  <a:pt x="28" y="1600"/>
                </a:lnTo>
                <a:lnTo>
                  <a:pt x="12" y="1512"/>
                </a:lnTo>
                <a:lnTo>
                  <a:pt x="3" y="1423"/>
                </a:lnTo>
                <a:lnTo>
                  <a:pt x="0" y="1332"/>
                </a:lnTo>
                <a:lnTo>
                  <a:pt x="3" y="1241"/>
                </a:lnTo>
                <a:lnTo>
                  <a:pt x="12" y="1151"/>
                </a:lnTo>
                <a:lnTo>
                  <a:pt x="28" y="1064"/>
                </a:lnTo>
                <a:lnTo>
                  <a:pt x="48" y="978"/>
                </a:lnTo>
                <a:lnTo>
                  <a:pt x="74" y="895"/>
                </a:lnTo>
                <a:lnTo>
                  <a:pt x="105" y="813"/>
                </a:lnTo>
                <a:lnTo>
                  <a:pt x="141" y="736"/>
                </a:lnTo>
                <a:lnTo>
                  <a:pt x="183" y="660"/>
                </a:lnTo>
                <a:lnTo>
                  <a:pt x="228" y="588"/>
                </a:lnTo>
                <a:lnTo>
                  <a:pt x="278" y="518"/>
                </a:lnTo>
                <a:lnTo>
                  <a:pt x="333" y="452"/>
                </a:lnTo>
                <a:lnTo>
                  <a:pt x="391" y="391"/>
                </a:lnTo>
                <a:lnTo>
                  <a:pt x="453" y="332"/>
                </a:lnTo>
                <a:lnTo>
                  <a:pt x="519" y="278"/>
                </a:lnTo>
                <a:lnTo>
                  <a:pt x="588" y="228"/>
                </a:lnTo>
                <a:lnTo>
                  <a:pt x="661" y="182"/>
                </a:lnTo>
                <a:lnTo>
                  <a:pt x="736" y="141"/>
                </a:lnTo>
                <a:lnTo>
                  <a:pt x="815" y="105"/>
                </a:lnTo>
                <a:lnTo>
                  <a:pt x="895" y="73"/>
                </a:lnTo>
                <a:lnTo>
                  <a:pt x="979" y="47"/>
                </a:lnTo>
                <a:lnTo>
                  <a:pt x="1064" y="27"/>
                </a:lnTo>
                <a:lnTo>
                  <a:pt x="1152" y="12"/>
                </a:lnTo>
                <a:lnTo>
                  <a:pt x="1242" y="3"/>
                </a:lnTo>
                <a:lnTo>
                  <a:pt x="1333"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a:ea typeface="Roboto"/>
              <a:cs typeface="Roboto"/>
              <a:sym typeface="Roboto"/>
            </a:endParaRPr>
          </a:p>
        </p:txBody>
      </p:sp>
      <p:sp>
        <p:nvSpPr>
          <p:cNvPr id="101" name="Google Shape;101;p18"/>
          <p:cNvSpPr/>
          <p:nvPr/>
        </p:nvSpPr>
        <p:spPr>
          <a:xfrm>
            <a:off x="7219484" y="3962431"/>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dirty="0">
                <a:solidFill>
                  <a:schemeClr val="lt1"/>
                </a:solidFill>
                <a:latin typeface="Roboto"/>
                <a:ea typeface="Roboto"/>
                <a:cs typeface="Roboto"/>
                <a:sym typeface="Roboto"/>
              </a:rPr>
              <a:t>03</a:t>
            </a:r>
            <a:endParaRPr dirty="0"/>
          </a:p>
        </p:txBody>
      </p:sp>
      <p:sp>
        <p:nvSpPr>
          <p:cNvPr id="102" name="Google Shape;102;p18"/>
          <p:cNvSpPr/>
          <p:nvPr/>
        </p:nvSpPr>
        <p:spPr>
          <a:xfrm>
            <a:off x="6882430" y="1242160"/>
            <a:ext cx="1354800" cy="1354800"/>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dk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500"/>
                                        <p:tgtEl>
                                          <p:spTgt spid="9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6"/>
                                        </p:tgtEl>
                                        <p:attrNameLst>
                                          <p:attrName>style.visibility</p:attrName>
                                        </p:attrNameLst>
                                      </p:cBhvr>
                                      <p:to>
                                        <p:strVal val="visible"/>
                                      </p:to>
                                    </p:set>
                                    <p:animEffect transition="in" filter="fade">
                                      <p:cBhvr>
                                        <p:cTn id="10" dur="500"/>
                                        <p:tgtEl>
                                          <p:spTgt spid="9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7"/>
                                        </p:tgtEl>
                                        <p:attrNameLst>
                                          <p:attrName>style.visibility</p:attrName>
                                        </p:attrNameLst>
                                      </p:cBhvr>
                                      <p:to>
                                        <p:strVal val="visible"/>
                                      </p:to>
                                    </p:set>
                                    <p:animEffect transition="in" filter="fade">
                                      <p:cBhvr>
                                        <p:cTn id="13" dur="500"/>
                                        <p:tgtEl>
                                          <p:spTgt spid="9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4"/>
                                        </p:tgtEl>
                                        <p:attrNameLst>
                                          <p:attrName>style.visibility</p:attrName>
                                        </p:attrNameLst>
                                      </p:cBhvr>
                                      <p:to>
                                        <p:strVal val="visible"/>
                                      </p:to>
                                    </p:set>
                                    <p:animEffect transition="in" filter="fade">
                                      <p:cBhvr>
                                        <p:cTn id="18" dur="500"/>
                                        <p:tgtEl>
                                          <p:spTgt spid="9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500"/>
                                        <p:tgtEl>
                                          <p:spTgt spid="9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8"/>
                                        </p:tgtEl>
                                        <p:attrNameLst>
                                          <p:attrName>style.visibility</p:attrName>
                                        </p:attrNameLst>
                                      </p:cBhvr>
                                      <p:to>
                                        <p:strVal val="visible"/>
                                      </p:to>
                                    </p:set>
                                    <p:animEffect transition="in" filter="fade">
                                      <p:cBhvr>
                                        <p:cTn id="24" dur="500"/>
                                        <p:tgtEl>
                                          <p:spTgt spid="9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2"/>
                                        </p:tgtEl>
                                        <p:attrNameLst>
                                          <p:attrName>style.visibility</p:attrName>
                                        </p:attrNameLst>
                                      </p:cBhvr>
                                      <p:to>
                                        <p:strVal val="visible"/>
                                      </p:to>
                                    </p:set>
                                    <p:animEffect transition="in" filter="fade">
                                      <p:cBhvr>
                                        <p:cTn id="29" dur="500"/>
                                        <p:tgtEl>
                                          <p:spTgt spid="102"/>
                                        </p:tgtEl>
                                      </p:cBhvr>
                                    </p:animEffect>
                                  </p:childTnLst>
                                </p:cTn>
                              </p:par>
                              <p:par>
                                <p:cTn id="30" presetID="10" presetClass="entr" presetSubtype="0" fill="hold" nodeType="withEffect">
                                  <p:stCondLst>
                                    <p:cond delay="0"/>
                                  </p:stCondLst>
                                  <p:childTnLst>
                                    <p:set>
                                      <p:cBhvr>
                                        <p:cTn id="31" dur="1" fill="hold">
                                          <p:stCondLst>
                                            <p:cond delay="0"/>
                                          </p:stCondLst>
                                        </p:cTn>
                                        <p:tgtEl>
                                          <p:spTgt spid="91"/>
                                        </p:tgtEl>
                                        <p:attrNameLst>
                                          <p:attrName>style.visibility</p:attrName>
                                        </p:attrNameLst>
                                      </p:cBhvr>
                                      <p:to>
                                        <p:strVal val="visible"/>
                                      </p:to>
                                    </p:set>
                                    <p:animEffect transition="in" filter="fade">
                                      <p:cBhvr>
                                        <p:cTn id="32" dur="500"/>
                                        <p:tgtEl>
                                          <p:spTgt spid="9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9"/>
                                        </p:tgtEl>
                                        <p:attrNameLst>
                                          <p:attrName>style.visibility</p:attrName>
                                        </p:attrNameLst>
                                      </p:cBhvr>
                                      <p:to>
                                        <p:strVal val="visible"/>
                                      </p:to>
                                    </p:set>
                                    <p:animEffect transition="in" filter="fade">
                                      <p:cBhvr>
                                        <p:cTn id="35" dur="500"/>
                                        <p:tgtEl>
                                          <p:spTgt spid="9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1"/>
                                        </p:tgtEl>
                                        <p:attrNameLst>
                                          <p:attrName>style.visibility</p:attrName>
                                        </p:attrNameLst>
                                      </p:cBhvr>
                                      <p:to>
                                        <p:strVal val="visible"/>
                                      </p:to>
                                    </p:set>
                                    <p:animEffect transition="in" filter="fade">
                                      <p:cBhvr>
                                        <p:cTn id="38"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4" grpId="0" animBg="1"/>
      <p:bldP spid="95" grpId="0"/>
      <p:bldP spid="96" grpId="0" animBg="1"/>
      <p:bldP spid="97" grpId="0" animBg="1"/>
      <p:bldP spid="98" grpId="0" animBg="1"/>
      <p:bldP spid="99" grpId="0"/>
      <p:bldP spid="101" grpId="0" animBg="1"/>
      <p:bldP spid="10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5" name="Google Shape;125;p20"/>
          <p:cNvSpPr txBox="1">
            <a:spLocks noGrp="1"/>
          </p:cNvSpPr>
          <p:nvPr>
            <p:ph type="title"/>
          </p:nvPr>
        </p:nvSpPr>
        <p:spPr>
          <a:xfrm>
            <a:off x="324155" y="79463"/>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dirty="0"/>
              <a:t>Market Size</a:t>
            </a:r>
            <a:endParaRPr dirty="0"/>
          </a:p>
        </p:txBody>
      </p:sp>
      <p:sp>
        <p:nvSpPr>
          <p:cNvPr id="135" name="Google Shape;135;p20"/>
          <p:cNvSpPr txBox="1"/>
          <p:nvPr/>
        </p:nvSpPr>
        <p:spPr>
          <a:xfrm>
            <a:off x="408756" y="733154"/>
            <a:ext cx="7958730" cy="2178956"/>
          </a:xfrm>
          <a:prstGeom prst="rect">
            <a:avLst/>
          </a:prstGeom>
          <a:noFill/>
          <a:ln>
            <a:noFill/>
          </a:ln>
        </p:spPr>
        <p:txBody>
          <a:bodyPr spcFirstLastPara="1" wrap="square" lIns="0" tIns="0" rIns="0" bIns="0" anchor="ctr" anchorCtr="0">
            <a:noAutofit/>
          </a:bodyPr>
          <a:lstStyle/>
          <a:p>
            <a:pPr lvl="0">
              <a:lnSpc>
                <a:spcPct val="130000"/>
              </a:lnSpc>
              <a:buClr>
                <a:schemeClr val="accent3"/>
              </a:buClr>
              <a:buSzPts val="2000"/>
            </a:pPr>
            <a:r>
              <a:rPr lang="en-US" sz="2000" b="1" dirty="0" smtClean="0">
                <a:solidFill>
                  <a:schemeClr val="accent3"/>
                </a:solidFill>
                <a:latin typeface="Roboto"/>
                <a:ea typeface="Roboto"/>
                <a:cs typeface="Roboto"/>
                <a:sym typeface="Roboto"/>
              </a:rPr>
              <a:t>Our </a:t>
            </a:r>
            <a:r>
              <a:rPr lang="en-US" sz="2000" b="1" dirty="0">
                <a:solidFill>
                  <a:schemeClr val="accent3"/>
                </a:solidFill>
                <a:latin typeface="Roboto"/>
                <a:ea typeface="Roboto"/>
                <a:cs typeface="Roboto"/>
                <a:sym typeface="Roboto"/>
              </a:rPr>
              <a:t>data set contains booking information for a city hotel and a resort hotel, and includes information such as when the booking was made, length of stay, the number of adults, children, and/or babies, and the number of available parking spaces, among other things.</a:t>
            </a:r>
            <a:endParaRPr sz="1400" dirty="0">
              <a:solidFill>
                <a:schemeClr val="accent3"/>
              </a:solidFill>
              <a:latin typeface="Roboto"/>
              <a:ea typeface="Roboto"/>
              <a:cs typeface="Roboto"/>
              <a:sym typeface="Roboto"/>
            </a:endParaRPr>
          </a:p>
        </p:txBody>
      </p:sp>
      <p:grpSp>
        <p:nvGrpSpPr>
          <p:cNvPr id="4" name="Group 3"/>
          <p:cNvGrpSpPr/>
          <p:nvPr/>
        </p:nvGrpSpPr>
        <p:grpSpPr>
          <a:xfrm>
            <a:off x="3508828" y="2973550"/>
            <a:ext cx="5482771" cy="2072390"/>
            <a:chOff x="381000" y="1289798"/>
            <a:chExt cx="8370350" cy="3366135"/>
          </a:xfrm>
        </p:grpSpPr>
        <p:sp>
          <p:nvSpPr>
            <p:cNvPr id="122" name="Google Shape;122;p20"/>
            <p:cNvSpPr/>
            <p:nvPr/>
          </p:nvSpPr>
          <p:spPr>
            <a:xfrm>
              <a:off x="5385215" y="1289798"/>
              <a:ext cx="3366135" cy="3366135"/>
            </a:xfrm>
            <a:custGeom>
              <a:avLst/>
              <a:gdLst/>
              <a:ahLst/>
              <a:cxnLst/>
              <a:rect l="l" t="t" r="r" b="b"/>
              <a:pathLst>
                <a:path w="2895600" h="2895600" extrusionOk="0">
                  <a:moveTo>
                    <a:pt x="0" y="1447800"/>
                  </a:moveTo>
                  <a:cubicBezTo>
                    <a:pt x="0" y="648202"/>
                    <a:pt x="648202" y="0"/>
                    <a:pt x="1447800" y="0"/>
                  </a:cubicBezTo>
                  <a:cubicBezTo>
                    <a:pt x="2247398" y="0"/>
                    <a:pt x="2895600" y="648202"/>
                    <a:pt x="2895600" y="1447800"/>
                  </a:cubicBezTo>
                  <a:cubicBezTo>
                    <a:pt x="2895600" y="2247398"/>
                    <a:pt x="2247398" y="2895600"/>
                    <a:pt x="1447800" y="2895600"/>
                  </a:cubicBezTo>
                  <a:cubicBezTo>
                    <a:pt x="648202" y="2895600"/>
                    <a:pt x="0" y="2247398"/>
                    <a:pt x="0" y="1447800"/>
                  </a:cubicBezTo>
                  <a:close/>
                </a:path>
              </a:pathLst>
            </a:custGeom>
            <a:solidFill>
              <a:schemeClr val="accent3"/>
            </a:solidFill>
            <a:ln>
              <a:noFill/>
            </a:ln>
          </p:spPr>
          <p:txBody>
            <a:bodyPr spcFirstLastPara="1" wrap="square" lIns="0" tIns="0" rIns="0" bIns="1920225" anchor="ctr" anchorCtr="0">
              <a:noAutofit/>
            </a:bodyPr>
            <a:lstStyle/>
            <a:p>
              <a:pPr marL="0" marR="0" lvl="0" indent="0" algn="ctr" rtl="0">
                <a:lnSpc>
                  <a:spcPct val="90000"/>
                </a:lnSpc>
                <a:spcBef>
                  <a:spcPts val="0"/>
                </a:spcBef>
                <a:spcAft>
                  <a:spcPts val="0"/>
                </a:spcAft>
                <a:buNone/>
              </a:pPr>
              <a:endParaRPr sz="3200">
                <a:solidFill>
                  <a:schemeClr val="lt1"/>
                </a:solidFill>
                <a:latin typeface="Roboto"/>
                <a:ea typeface="Roboto"/>
                <a:cs typeface="Roboto"/>
                <a:sym typeface="Roboto"/>
              </a:endParaRPr>
            </a:p>
          </p:txBody>
        </p:sp>
        <p:sp>
          <p:nvSpPr>
            <p:cNvPr id="123" name="Google Shape;123;p20"/>
            <p:cNvSpPr/>
            <p:nvPr/>
          </p:nvSpPr>
          <p:spPr>
            <a:xfrm>
              <a:off x="5766478" y="1976754"/>
              <a:ext cx="2606040" cy="2606040"/>
            </a:xfrm>
            <a:custGeom>
              <a:avLst/>
              <a:gdLst/>
              <a:ahLst/>
              <a:cxnLst/>
              <a:rect l="l" t="t" r="r" b="b"/>
              <a:pathLst>
                <a:path w="1737360" h="1737360" extrusionOk="0">
                  <a:moveTo>
                    <a:pt x="0" y="868680"/>
                  </a:moveTo>
                  <a:cubicBezTo>
                    <a:pt x="0" y="388921"/>
                    <a:pt x="388921" y="0"/>
                    <a:pt x="868680" y="0"/>
                  </a:cubicBezTo>
                  <a:cubicBezTo>
                    <a:pt x="1348439" y="0"/>
                    <a:pt x="1737360" y="388921"/>
                    <a:pt x="1737360" y="868680"/>
                  </a:cubicBezTo>
                  <a:cubicBezTo>
                    <a:pt x="1737360" y="1348439"/>
                    <a:pt x="1348439" y="1737360"/>
                    <a:pt x="868680" y="1737360"/>
                  </a:cubicBezTo>
                  <a:cubicBezTo>
                    <a:pt x="388921" y="1737360"/>
                    <a:pt x="0" y="1348439"/>
                    <a:pt x="0" y="868680"/>
                  </a:cubicBezTo>
                  <a:close/>
                </a:path>
              </a:pathLst>
            </a:custGeom>
            <a:solidFill>
              <a:schemeClr val="accent2"/>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3200">
                <a:solidFill>
                  <a:schemeClr val="lt1"/>
                </a:solidFill>
                <a:latin typeface="Roboto"/>
                <a:ea typeface="Roboto"/>
                <a:cs typeface="Roboto"/>
                <a:sym typeface="Roboto"/>
              </a:endParaRPr>
            </a:p>
          </p:txBody>
        </p:sp>
        <p:sp>
          <p:nvSpPr>
            <p:cNvPr id="126" name="Google Shape;126;p20"/>
            <p:cNvSpPr/>
            <p:nvPr/>
          </p:nvSpPr>
          <p:spPr>
            <a:xfrm>
              <a:off x="6059018" y="2561835"/>
              <a:ext cx="2019681" cy="2019681"/>
            </a:xfrm>
            <a:custGeom>
              <a:avLst/>
              <a:gdLst/>
              <a:ahLst/>
              <a:cxnLst/>
              <a:rect l="l" t="t" r="r" b="b"/>
              <a:pathLst>
                <a:path w="1737360" h="1737360" extrusionOk="0">
                  <a:moveTo>
                    <a:pt x="0" y="868680"/>
                  </a:moveTo>
                  <a:cubicBezTo>
                    <a:pt x="0" y="388921"/>
                    <a:pt x="388921" y="0"/>
                    <a:pt x="868680" y="0"/>
                  </a:cubicBezTo>
                  <a:cubicBezTo>
                    <a:pt x="1348439" y="0"/>
                    <a:pt x="1737360" y="388921"/>
                    <a:pt x="1737360" y="868680"/>
                  </a:cubicBezTo>
                  <a:cubicBezTo>
                    <a:pt x="1737360" y="1348439"/>
                    <a:pt x="1348439" y="1737360"/>
                    <a:pt x="868680" y="1737360"/>
                  </a:cubicBezTo>
                  <a:cubicBezTo>
                    <a:pt x="388921" y="1737360"/>
                    <a:pt x="0" y="1348439"/>
                    <a:pt x="0" y="868680"/>
                  </a:cubicBezTo>
                  <a:close/>
                </a:path>
              </a:pathLst>
            </a:custGeom>
            <a:solidFill>
              <a:schemeClr val="accent1"/>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en" dirty="0" smtClean="0">
                  <a:solidFill>
                    <a:schemeClr val="lt1"/>
                  </a:solidFill>
                  <a:latin typeface="Roboto"/>
                  <a:ea typeface="Roboto"/>
                  <a:cs typeface="Roboto"/>
                  <a:sym typeface="Roboto"/>
                </a:rPr>
                <a:t>1.52 trillion U.S.dollars</a:t>
              </a:r>
              <a:endParaRPr sz="800" dirty="0"/>
            </a:p>
          </p:txBody>
        </p:sp>
        <p:sp>
          <p:nvSpPr>
            <p:cNvPr id="127" name="Google Shape;127;p20"/>
            <p:cNvSpPr txBox="1"/>
            <p:nvPr/>
          </p:nvSpPr>
          <p:spPr>
            <a:xfrm>
              <a:off x="6187707" y="1469110"/>
              <a:ext cx="1692000" cy="435900"/>
            </a:xfrm>
            <a:prstGeom prst="rect">
              <a:avLst/>
            </a:prstGeom>
            <a:noFill/>
            <a:ln>
              <a:noFill/>
            </a:ln>
          </p:spPr>
          <p:txBody>
            <a:bodyPr spcFirstLastPara="1" wrap="square" lIns="0" tIns="0" rIns="0" bIns="0" anchor="ctr" anchorCtr="0">
              <a:noAutofit/>
            </a:bodyPr>
            <a:lstStyle/>
            <a:p>
              <a:pPr marL="0" marR="0" lvl="0" indent="0" algn="ctr" rtl="0">
                <a:lnSpc>
                  <a:spcPct val="130000"/>
                </a:lnSpc>
                <a:spcBef>
                  <a:spcPts val="0"/>
                </a:spcBef>
                <a:spcAft>
                  <a:spcPts val="0"/>
                </a:spcAft>
                <a:buClr>
                  <a:schemeClr val="lt1"/>
                </a:buClr>
                <a:buSzPts val="2400"/>
                <a:buFont typeface="Noto Sans Symbols"/>
                <a:buNone/>
              </a:pPr>
              <a:r>
                <a:rPr lang="en" dirty="0">
                  <a:solidFill>
                    <a:schemeClr val="lt1"/>
                  </a:solidFill>
                  <a:latin typeface="Roboto"/>
                  <a:ea typeface="Roboto"/>
                  <a:cs typeface="Roboto"/>
                  <a:sym typeface="Roboto"/>
                </a:rPr>
                <a:t>1.21</a:t>
              </a:r>
              <a:r>
                <a:rPr lang="en" sz="2400" b="1" dirty="0" smtClean="0">
                  <a:solidFill>
                    <a:schemeClr val="lt1"/>
                  </a:solidFill>
                  <a:latin typeface="Roboto"/>
                  <a:ea typeface="Roboto"/>
                  <a:cs typeface="Roboto"/>
                  <a:sym typeface="Roboto"/>
                </a:rPr>
                <a:t> </a:t>
              </a:r>
              <a:r>
                <a:rPr lang="en" dirty="0">
                  <a:solidFill>
                    <a:schemeClr val="lt1"/>
                  </a:solidFill>
                  <a:latin typeface="Roboto"/>
                  <a:ea typeface="Roboto"/>
                  <a:cs typeface="Roboto"/>
                  <a:sym typeface="Roboto"/>
                </a:rPr>
                <a:t>trillion</a:t>
              </a:r>
              <a:endParaRPr dirty="0">
                <a:solidFill>
                  <a:schemeClr val="lt1"/>
                </a:solidFill>
                <a:latin typeface="Roboto"/>
                <a:ea typeface="Roboto"/>
                <a:cs typeface="Roboto"/>
                <a:sym typeface="Roboto"/>
              </a:endParaRPr>
            </a:p>
          </p:txBody>
        </p:sp>
        <p:sp>
          <p:nvSpPr>
            <p:cNvPr id="128" name="Google Shape;128;p20"/>
            <p:cNvSpPr txBox="1"/>
            <p:nvPr/>
          </p:nvSpPr>
          <p:spPr>
            <a:xfrm>
              <a:off x="6187707" y="2117276"/>
              <a:ext cx="1692000" cy="435901"/>
            </a:xfrm>
            <a:prstGeom prst="rect">
              <a:avLst/>
            </a:prstGeom>
            <a:noFill/>
            <a:ln>
              <a:noFill/>
            </a:ln>
          </p:spPr>
          <p:txBody>
            <a:bodyPr spcFirstLastPara="1" wrap="square" lIns="0" tIns="0" rIns="0" bIns="0" anchor="ctr" anchorCtr="0">
              <a:noAutofit/>
            </a:bodyPr>
            <a:lstStyle/>
            <a:p>
              <a:pPr marL="0" marR="0" lvl="0" indent="0" algn="ctr" rtl="0">
                <a:lnSpc>
                  <a:spcPct val="130000"/>
                </a:lnSpc>
                <a:spcBef>
                  <a:spcPts val="0"/>
                </a:spcBef>
                <a:spcAft>
                  <a:spcPts val="0"/>
                </a:spcAft>
                <a:buClr>
                  <a:schemeClr val="lt1"/>
                </a:buClr>
                <a:buSzPts val="2400"/>
                <a:buFont typeface="Noto Sans Symbols"/>
                <a:buNone/>
              </a:pPr>
              <a:r>
                <a:rPr lang="en" dirty="0">
                  <a:solidFill>
                    <a:schemeClr val="lt1"/>
                  </a:solidFill>
                  <a:latin typeface="Roboto"/>
                  <a:ea typeface="Roboto"/>
                  <a:cs typeface="Roboto"/>
                  <a:sym typeface="Roboto"/>
                </a:rPr>
                <a:t>&lt;1 trillion</a:t>
              </a:r>
              <a:endParaRPr dirty="0">
                <a:solidFill>
                  <a:schemeClr val="lt1"/>
                </a:solidFill>
                <a:latin typeface="Roboto"/>
                <a:ea typeface="Roboto"/>
                <a:cs typeface="Roboto"/>
                <a:sym typeface="Roboto"/>
              </a:endParaRPr>
            </a:p>
          </p:txBody>
        </p:sp>
        <p:sp>
          <p:nvSpPr>
            <p:cNvPr id="129" name="Google Shape;129;p20"/>
            <p:cNvSpPr txBox="1"/>
            <p:nvPr/>
          </p:nvSpPr>
          <p:spPr>
            <a:xfrm>
              <a:off x="399180" y="3232665"/>
              <a:ext cx="1692000" cy="363300"/>
            </a:xfrm>
            <a:prstGeom prst="rect">
              <a:avLst/>
            </a:prstGeom>
            <a:noFill/>
            <a:ln>
              <a:noFill/>
            </a:ln>
          </p:spPr>
          <p:txBody>
            <a:bodyPr spcFirstLastPara="1" wrap="square" lIns="0" tIns="0" rIns="0" bIns="0" anchor="ctr" anchorCtr="0">
              <a:noAutofit/>
            </a:bodyPr>
            <a:lstStyle/>
            <a:p>
              <a:pPr marL="0" marR="0" lvl="0" indent="0" algn="l" rtl="0">
                <a:lnSpc>
                  <a:spcPct val="130000"/>
                </a:lnSpc>
                <a:spcBef>
                  <a:spcPts val="0"/>
                </a:spcBef>
                <a:spcAft>
                  <a:spcPts val="0"/>
                </a:spcAft>
                <a:buClr>
                  <a:schemeClr val="accent1"/>
                </a:buClr>
                <a:buSzPts val="2000"/>
                <a:buFont typeface="Noto Sans Symbols"/>
                <a:buNone/>
              </a:pPr>
              <a:r>
                <a:rPr lang="en" sz="2000" b="1" dirty="0" smtClean="0">
                  <a:solidFill>
                    <a:schemeClr val="accent1"/>
                  </a:solidFill>
                  <a:latin typeface="Roboto"/>
                  <a:ea typeface="Roboto"/>
                  <a:cs typeface="Roboto"/>
                  <a:sym typeface="Roboto"/>
                </a:rPr>
                <a:t>2019</a:t>
              </a:r>
              <a:endParaRPr sz="1400" dirty="0">
                <a:solidFill>
                  <a:schemeClr val="accent1"/>
                </a:solidFill>
                <a:latin typeface="Roboto"/>
                <a:ea typeface="Roboto"/>
                <a:cs typeface="Roboto"/>
                <a:sym typeface="Roboto"/>
              </a:endParaRPr>
            </a:p>
          </p:txBody>
        </p:sp>
        <p:sp>
          <p:nvSpPr>
            <p:cNvPr id="132" name="Google Shape;132;p20"/>
            <p:cNvSpPr txBox="1"/>
            <p:nvPr/>
          </p:nvSpPr>
          <p:spPr>
            <a:xfrm>
              <a:off x="399180" y="2343780"/>
              <a:ext cx="1692000" cy="363300"/>
            </a:xfrm>
            <a:prstGeom prst="rect">
              <a:avLst/>
            </a:prstGeom>
            <a:noFill/>
            <a:ln>
              <a:noFill/>
            </a:ln>
          </p:spPr>
          <p:txBody>
            <a:bodyPr spcFirstLastPara="1" wrap="square" lIns="0" tIns="0" rIns="0" bIns="0" anchor="ctr" anchorCtr="0">
              <a:noAutofit/>
            </a:bodyPr>
            <a:lstStyle/>
            <a:p>
              <a:pPr marL="0" marR="0" lvl="0" indent="0" algn="l" rtl="0">
                <a:lnSpc>
                  <a:spcPct val="130000"/>
                </a:lnSpc>
                <a:spcBef>
                  <a:spcPts val="0"/>
                </a:spcBef>
                <a:spcAft>
                  <a:spcPts val="0"/>
                </a:spcAft>
                <a:buClr>
                  <a:schemeClr val="accent2"/>
                </a:buClr>
                <a:buSzPts val="2000"/>
                <a:buFont typeface="Noto Sans Symbols"/>
                <a:buNone/>
              </a:pPr>
              <a:r>
                <a:rPr lang="en" sz="2000" b="1" dirty="0" smtClean="0">
                  <a:solidFill>
                    <a:schemeClr val="accent2"/>
                  </a:solidFill>
                  <a:latin typeface="Roboto"/>
                  <a:ea typeface="Roboto"/>
                  <a:cs typeface="Roboto"/>
                  <a:sym typeface="Roboto"/>
                </a:rPr>
                <a:t>2021</a:t>
              </a:r>
              <a:endParaRPr sz="1400" dirty="0">
                <a:solidFill>
                  <a:schemeClr val="accent2"/>
                </a:solidFill>
                <a:latin typeface="Roboto"/>
                <a:ea typeface="Roboto"/>
                <a:cs typeface="Roboto"/>
                <a:sym typeface="Roboto"/>
              </a:endParaRPr>
            </a:p>
          </p:txBody>
        </p:sp>
        <p:cxnSp>
          <p:nvCxnSpPr>
            <p:cNvPr id="133" name="Google Shape;133;p20"/>
            <p:cNvCxnSpPr/>
            <p:nvPr/>
          </p:nvCxnSpPr>
          <p:spPr>
            <a:xfrm>
              <a:off x="399181" y="2683652"/>
              <a:ext cx="5468100" cy="0"/>
            </a:xfrm>
            <a:prstGeom prst="straightConnector1">
              <a:avLst/>
            </a:prstGeom>
            <a:noFill/>
            <a:ln w="19050" cap="flat" cmpd="sng">
              <a:solidFill>
                <a:srgbClr val="D8D8D8"/>
              </a:solidFill>
              <a:prstDash val="dot"/>
              <a:round/>
              <a:headEnd type="none" w="sm" len="sm"/>
              <a:tailEnd type="none" w="sm" len="sm"/>
            </a:ln>
          </p:spPr>
        </p:cxnSp>
        <p:cxnSp>
          <p:nvCxnSpPr>
            <p:cNvPr id="136" name="Google Shape;136;p20"/>
            <p:cNvCxnSpPr/>
            <p:nvPr/>
          </p:nvCxnSpPr>
          <p:spPr>
            <a:xfrm>
              <a:off x="399181" y="1787383"/>
              <a:ext cx="5468100" cy="0"/>
            </a:xfrm>
            <a:prstGeom prst="straightConnector1">
              <a:avLst/>
            </a:prstGeom>
            <a:noFill/>
            <a:ln w="19050" cap="flat" cmpd="sng">
              <a:solidFill>
                <a:srgbClr val="D8D8D8"/>
              </a:solidFill>
              <a:prstDash val="dot"/>
              <a:round/>
              <a:headEnd type="none" w="sm" len="sm"/>
              <a:tailEnd type="none" w="sm" len="sm"/>
            </a:ln>
          </p:spPr>
        </p:cxnSp>
        <p:sp>
          <p:nvSpPr>
            <p:cNvPr id="137" name="Google Shape;137;p20"/>
            <p:cNvSpPr txBox="1"/>
            <p:nvPr/>
          </p:nvSpPr>
          <p:spPr>
            <a:xfrm>
              <a:off x="399180" y="1437915"/>
              <a:ext cx="4693500" cy="483900"/>
            </a:xfrm>
            <a:prstGeom prst="rect">
              <a:avLst/>
            </a:prstGeom>
            <a:noFill/>
            <a:ln>
              <a:noFill/>
            </a:ln>
          </p:spPr>
          <p:txBody>
            <a:bodyPr spcFirstLastPara="1" wrap="square" lIns="0" tIns="45700" rIns="91425" bIns="45700" anchor="t" anchorCtr="0">
              <a:noAutofit/>
            </a:bodyPr>
            <a:lstStyle/>
            <a:p>
              <a:pPr marL="0" marR="0" lvl="0" indent="0" algn="l" rtl="0">
                <a:lnSpc>
                  <a:spcPct val="120000"/>
                </a:lnSpc>
                <a:spcBef>
                  <a:spcPts val="0"/>
                </a:spcBef>
                <a:spcAft>
                  <a:spcPts val="0"/>
                </a:spcAft>
                <a:buNone/>
              </a:pPr>
              <a:r>
                <a:rPr lang="en-IN" sz="2000" b="1" dirty="0" smtClean="0">
                  <a:solidFill>
                    <a:schemeClr val="accent3"/>
                  </a:solidFill>
                  <a:latin typeface="Roboto"/>
                  <a:ea typeface="Roboto"/>
                  <a:cs typeface="Roboto"/>
                  <a:sym typeface="Roboto"/>
                </a:rPr>
                <a:t>2023</a:t>
              </a:r>
              <a:endParaRPr sz="1200" dirty="0">
                <a:solidFill>
                  <a:schemeClr val="accent3"/>
                </a:solidFill>
                <a:latin typeface="Roboto"/>
                <a:ea typeface="Roboto"/>
                <a:cs typeface="Roboto"/>
                <a:sym typeface="Roboto"/>
              </a:endParaRPr>
            </a:p>
          </p:txBody>
        </p:sp>
        <p:cxnSp>
          <p:nvCxnSpPr>
            <p:cNvPr id="18" name="Google Shape;133;p20"/>
            <p:cNvCxnSpPr/>
            <p:nvPr/>
          </p:nvCxnSpPr>
          <p:spPr>
            <a:xfrm>
              <a:off x="381000" y="3571675"/>
              <a:ext cx="5468100" cy="0"/>
            </a:xfrm>
            <a:prstGeom prst="straightConnector1">
              <a:avLst/>
            </a:prstGeom>
            <a:noFill/>
            <a:ln w="19050" cap="flat" cmpd="sng">
              <a:solidFill>
                <a:srgbClr val="D8D8D8"/>
              </a:solidFill>
              <a:prstDash val="dot"/>
              <a:round/>
              <a:headEnd type="none" w="sm" len="sm"/>
              <a:tailEnd type="none" w="sm" len="sm"/>
            </a:ln>
          </p:spPr>
        </p:cxn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21"/>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a:t>Business model / Plan</a:t>
            </a:r>
            <a:endParaRPr/>
          </a:p>
        </p:txBody>
      </p:sp>
      <p:sp>
        <p:nvSpPr>
          <p:cNvPr id="144" name="Google Shape;144;p21"/>
          <p:cNvSpPr/>
          <p:nvPr/>
        </p:nvSpPr>
        <p:spPr>
          <a:xfrm>
            <a:off x="3910124" y="2308014"/>
            <a:ext cx="1323900" cy="1323900"/>
          </a:xfrm>
          <a:prstGeom prst="ellipse">
            <a:avLst/>
          </a:prstGeom>
          <a:solidFill>
            <a:srgbClr val="36434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0">
              <a:solidFill>
                <a:schemeClr val="dk1"/>
              </a:solidFill>
              <a:latin typeface="Roboto"/>
              <a:ea typeface="Roboto"/>
              <a:cs typeface="Roboto"/>
              <a:sym typeface="Roboto"/>
            </a:endParaRPr>
          </a:p>
        </p:txBody>
      </p:sp>
      <p:grpSp>
        <p:nvGrpSpPr>
          <p:cNvPr id="145" name="Google Shape;145;p21"/>
          <p:cNvGrpSpPr/>
          <p:nvPr/>
        </p:nvGrpSpPr>
        <p:grpSpPr>
          <a:xfrm>
            <a:off x="3207602" y="1605570"/>
            <a:ext cx="2728350" cy="2728350"/>
            <a:chOff x="3221982" y="1485392"/>
            <a:chExt cx="2700000" cy="2700000"/>
          </a:xfrm>
        </p:grpSpPr>
        <p:sp>
          <p:nvSpPr>
            <p:cNvPr id="146" name="Google Shape;146;p21"/>
            <p:cNvSpPr/>
            <p:nvPr/>
          </p:nvSpPr>
          <p:spPr>
            <a:xfrm>
              <a:off x="3221982" y="1485392"/>
              <a:ext cx="2700000" cy="2700000"/>
            </a:xfrm>
            <a:prstGeom prst="blockArc">
              <a:avLst>
                <a:gd name="adj1" fmla="val 12600000"/>
                <a:gd name="adj2" fmla="val 16200000"/>
                <a:gd name="adj3" fmla="val 4512"/>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1"/>
            <p:cNvSpPr/>
            <p:nvPr/>
          </p:nvSpPr>
          <p:spPr>
            <a:xfrm>
              <a:off x="3221982" y="1485392"/>
              <a:ext cx="2700000" cy="2700000"/>
            </a:xfrm>
            <a:prstGeom prst="blockArc">
              <a:avLst>
                <a:gd name="adj1" fmla="val 9000000"/>
                <a:gd name="adj2" fmla="val 12600000"/>
                <a:gd name="adj3" fmla="val 4512"/>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1"/>
            <p:cNvSpPr/>
            <p:nvPr/>
          </p:nvSpPr>
          <p:spPr>
            <a:xfrm>
              <a:off x="3221982" y="1485392"/>
              <a:ext cx="2700000" cy="2700000"/>
            </a:xfrm>
            <a:prstGeom prst="blockArc">
              <a:avLst>
                <a:gd name="adj1" fmla="val 5400000"/>
                <a:gd name="adj2" fmla="val 9000000"/>
                <a:gd name="adj3" fmla="val 4512"/>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1"/>
            <p:cNvSpPr/>
            <p:nvPr/>
          </p:nvSpPr>
          <p:spPr>
            <a:xfrm>
              <a:off x="3221982" y="1485392"/>
              <a:ext cx="2700000" cy="2700000"/>
            </a:xfrm>
            <a:prstGeom prst="blockArc">
              <a:avLst>
                <a:gd name="adj1" fmla="val 1800000"/>
                <a:gd name="adj2" fmla="val 5400000"/>
                <a:gd name="adj3" fmla="val 4512"/>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p:nvPr/>
          </p:nvSpPr>
          <p:spPr>
            <a:xfrm>
              <a:off x="3221982" y="1485392"/>
              <a:ext cx="2700000" cy="2700000"/>
            </a:xfrm>
            <a:prstGeom prst="blockArc">
              <a:avLst>
                <a:gd name="adj1" fmla="val 19800000"/>
                <a:gd name="adj2" fmla="val 1800000"/>
                <a:gd name="adj3" fmla="val 4512"/>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1"/>
            <p:cNvSpPr/>
            <p:nvPr/>
          </p:nvSpPr>
          <p:spPr>
            <a:xfrm>
              <a:off x="3221982" y="1485392"/>
              <a:ext cx="2700000" cy="2700000"/>
            </a:xfrm>
            <a:prstGeom prst="blockArc">
              <a:avLst>
                <a:gd name="adj1" fmla="val 16200000"/>
                <a:gd name="adj2" fmla="val 19800000"/>
                <a:gd name="adj3" fmla="val 4512"/>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152;p21"/>
          <p:cNvSpPr txBox="1"/>
          <p:nvPr/>
        </p:nvSpPr>
        <p:spPr>
          <a:xfrm>
            <a:off x="1840832" y="1314033"/>
            <a:ext cx="2236554" cy="202643"/>
          </a:xfrm>
          <a:prstGeom prst="rect">
            <a:avLst/>
          </a:prstGeom>
          <a:noFill/>
          <a:ln>
            <a:noFill/>
          </a:ln>
        </p:spPr>
        <p:txBody>
          <a:bodyPr spcFirstLastPara="1" wrap="square" lIns="0" tIns="0" rIns="0" bIns="0" anchor="ctr" anchorCtr="0">
            <a:noAutofit/>
          </a:bodyPr>
          <a:lstStyle/>
          <a:p>
            <a:pPr algn="r">
              <a:buClr>
                <a:srgbClr val="5B5B5B"/>
              </a:buClr>
              <a:buSzPts val="1200"/>
            </a:pPr>
            <a:r>
              <a:rPr lang="en-IN" sz="1200" b="1" dirty="0">
                <a:solidFill>
                  <a:srgbClr val="5B5B5B"/>
                </a:solidFill>
                <a:latin typeface="Roboto"/>
                <a:ea typeface="Roboto"/>
                <a:cs typeface="Roboto"/>
                <a:sym typeface="Roboto"/>
              </a:rPr>
              <a:t>Understanding Parameters in Hotel Booking  Analysis</a:t>
            </a:r>
            <a:endParaRPr sz="1200" b="1" dirty="0">
              <a:solidFill>
                <a:srgbClr val="5B5B5B"/>
              </a:solidFill>
              <a:latin typeface="Roboto"/>
              <a:ea typeface="Roboto"/>
              <a:cs typeface="Roboto"/>
              <a:sym typeface="Roboto"/>
            </a:endParaRPr>
          </a:p>
        </p:txBody>
      </p:sp>
      <p:sp>
        <p:nvSpPr>
          <p:cNvPr id="153" name="Google Shape;153;p21"/>
          <p:cNvSpPr txBox="1"/>
          <p:nvPr/>
        </p:nvSpPr>
        <p:spPr>
          <a:xfrm>
            <a:off x="5093363" y="4390998"/>
            <a:ext cx="1752300" cy="172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5B5B5B"/>
              </a:buClr>
              <a:buSzPts val="1200"/>
              <a:buFont typeface="Noto Sans Symbols"/>
              <a:buNone/>
            </a:pPr>
            <a:r>
              <a:rPr lang="en" sz="1200" b="1" dirty="0" smtClean="0">
                <a:solidFill>
                  <a:srgbClr val="5B5B5B"/>
                </a:solidFill>
                <a:latin typeface="Roboto"/>
                <a:ea typeface="Roboto"/>
                <a:cs typeface="Roboto"/>
                <a:sym typeface="Roboto"/>
              </a:rPr>
              <a:t>Logistic regression Model</a:t>
            </a:r>
            <a:endParaRPr sz="900" dirty="0">
              <a:solidFill>
                <a:srgbClr val="5B5B5B"/>
              </a:solidFill>
              <a:latin typeface="Roboto"/>
              <a:ea typeface="Roboto"/>
              <a:cs typeface="Roboto"/>
              <a:sym typeface="Roboto"/>
            </a:endParaRPr>
          </a:p>
        </p:txBody>
      </p:sp>
      <p:sp>
        <p:nvSpPr>
          <p:cNvPr id="154" name="Google Shape;154;p21"/>
          <p:cNvSpPr txBox="1"/>
          <p:nvPr/>
        </p:nvSpPr>
        <p:spPr>
          <a:xfrm>
            <a:off x="6228141" y="3499023"/>
            <a:ext cx="1757400" cy="172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5B5B5B"/>
              </a:buClr>
              <a:buSzPts val="1200"/>
              <a:buFont typeface="Noto Sans Symbols"/>
              <a:buNone/>
            </a:pPr>
            <a:r>
              <a:rPr lang="en" sz="1200" b="1" dirty="0" smtClean="0">
                <a:solidFill>
                  <a:srgbClr val="5B5B5B"/>
                </a:solidFill>
                <a:latin typeface="Roboto"/>
                <a:ea typeface="Roboto"/>
                <a:cs typeface="Roboto"/>
                <a:sym typeface="Roboto"/>
              </a:rPr>
              <a:t>Cleaning &amp; preperation</a:t>
            </a:r>
            <a:endParaRPr sz="900" dirty="0">
              <a:solidFill>
                <a:srgbClr val="5B5B5B"/>
              </a:solidFill>
              <a:latin typeface="Roboto"/>
              <a:ea typeface="Roboto"/>
              <a:cs typeface="Roboto"/>
              <a:sym typeface="Roboto"/>
            </a:endParaRPr>
          </a:p>
        </p:txBody>
      </p:sp>
      <p:sp>
        <p:nvSpPr>
          <p:cNvPr id="155" name="Google Shape;155;p21"/>
          <p:cNvSpPr txBox="1"/>
          <p:nvPr/>
        </p:nvSpPr>
        <p:spPr>
          <a:xfrm>
            <a:off x="6228142" y="2268561"/>
            <a:ext cx="1758600" cy="172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5B5B5B"/>
              </a:buClr>
              <a:buSzPts val="1200"/>
              <a:buFont typeface="Noto Sans Symbols"/>
              <a:buNone/>
            </a:pPr>
            <a:r>
              <a:rPr lang="en" sz="1200" b="1" dirty="0" smtClean="0">
                <a:solidFill>
                  <a:srgbClr val="5B5B5B"/>
                </a:solidFill>
                <a:latin typeface="Roboto"/>
                <a:ea typeface="Roboto"/>
                <a:cs typeface="Roboto"/>
                <a:sym typeface="Roboto"/>
              </a:rPr>
              <a:t>Collect Hotel Dataset</a:t>
            </a:r>
            <a:endParaRPr sz="825" dirty="0">
              <a:solidFill>
                <a:srgbClr val="5B5B5B"/>
              </a:solidFill>
              <a:latin typeface="Roboto"/>
              <a:ea typeface="Roboto"/>
              <a:cs typeface="Roboto"/>
              <a:sym typeface="Roboto"/>
            </a:endParaRPr>
          </a:p>
        </p:txBody>
      </p:sp>
      <p:sp>
        <p:nvSpPr>
          <p:cNvPr id="156" name="Google Shape;156;p21"/>
          <p:cNvSpPr txBox="1"/>
          <p:nvPr/>
        </p:nvSpPr>
        <p:spPr>
          <a:xfrm>
            <a:off x="1157312" y="3499023"/>
            <a:ext cx="1742400" cy="172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5B5B5B"/>
              </a:buClr>
              <a:buSzPts val="1200"/>
              <a:buFont typeface="Noto Sans Symbols"/>
              <a:buNone/>
            </a:pPr>
            <a:r>
              <a:rPr lang="en" sz="1200" b="1" dirty="0" smtClean="0">
                <a:solidFill>
                  <a:srgbClr val="5B5B5B"/>
                </a:solidFill>
                <a:latin typeface="Roboto"/>
                <a:ea typeface="Roboto"/>
                <a:cs typeface="Roboto"/>
                <a:sym typeface="Roboto"/>
              </a:rPr>
              <a:t>Evaluatione</a:t>
            </a:r>
            <a:endParaRPr sz="900" dirty="0">
              <a:solidFill>
                <a:srgbClr val="5B5B5B"/>
              </a:solidFill>
              <a:latin typeface="Roboto"/>
              <a:ea typeface="Roboto"/>
              <a:cs typeface="Roboto"/>
              <a:sym typeface="Roboto"/>
            </a:endParaRPr>
          </a:p>
        </p:txBody>
      </p:sp>
      <p:sp>
        <p:nvSpPr>
          <p:cNvPr id="157" name="Google Shape;157;p21"/>
          <p:cNvSpPr txBox="1"/>
          <p:nvPr/>
        </p:nvSpPr>
        <p:spPr>
          <a:xfrm>
            <a:off x="1157312" y="2268561"/>
            <a:ext cx="1742400" cy="172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5B5B5B"/>
              </a:buClr>
              <a:buSzPts val="1200"/>
              <a:buFont typeface="Noto Sans Symbols"/>
              <a:buNone/>
            </a:pPr>
            <a:r>
              <a:rPr lang="en" sz="1200" b="1" dirty="0" smtClean="0">
                <a:solidFill>
                  <a:srgbClr val="5B5B5B"/>
                </a:solidFill>
                <a:latin typeface="Roboto"/>
                <a:ea typeface="Roboto"/>
                <a:cs typeface="Roboto"/>
                <a:sym typeface="Roboto"/>
              </a:rPr>
              <a:t>App Deployment</a:t>
            </a:r>
            <a:endParaRPr sz="900" dirty="0">
              <a:solidFill>
                <a:srgbClr val="5B5B5B"/>
              </a:solidFill>
              <a:latin typeface="Roboto"/>
              <a:ea typeface="Roboto"/>
              <a:cs typeface="Roboto"/>
              <a:sym typeface="Roboto"/>
            </a:endParaRPr>
          </a:p>
        </p:txBody>
      </p:sp>
      <p:sp>
        <p:nvSpPr>
          <p:cNvPr id="158" name="Google Shape;158;p21"/>
          <p:cNvSpPr/>
          <p:nvPr/>
        </p:nvSpPr>
        <p:spPr>
          <a:xfrm>
            <a:off x="4115649" y="1283074"/>
            <a:ext cx="91361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1"/>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endParaRPr sz="1700">
              <a:solidFill>
                <a:schemeClr val="lt1"/>
              </a:solidFill>
              <a:latin typeface="Roboto"/>
              <a:ea typeface="Roboto"/>
              <a:cs typeface="Roboto"/>
              <a:sym typeface="Roboto"/>
            </a:endParaRPr>
          </a:p>
        </p:txBody>
      </p:sp>
      <p:sp>
        <p:nvSpPr>
          <p:cNvPr id="159" name="Google Shape;159;p21"/>
          <p:cNvSpPr/>
          <p:nvPr/>
        </p:nvSpPr>
        <p:spPr>
          <a:xfrm>
            <a:off x="5181261" y="1898306"/>
            <a:ext cx="91361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2"/>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endParaRPr sz="1700">
              <a:solidFill>
                <a:schemeClr val="lt1"/>
              </a:solidFill>
              <a:latin typeface="Roboto"/>
              <a:ea typeface="Roboto"/>
              <a:cs typeface="Roboto"/>
              <a:sym typeface="Roboto"/>
            </a:endParaRPr>
          </a:p>
        </p:txBody>
      </p:sp>
      <p:sp>
        <p:nvSpPr>
          <p:cNvPr id="160" name="Google Shape;160;p21"/>
          <p:cNvSpPr/>
          <p:nvPr/>
        </p:nvSpPr>
        <p:spPr>
          <a:xfrm>
            <a:off x="5181261" y="3128769"/>
            <a:ext cx="91361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3"/>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endParaRPr sz="1700">
              <a:solidFill>
                <a:schemeClr val="lt1"/>
              </a:solidFill>
              <a:latin typeface="Roboto"/>
              <a:ea typeface="Roboto"/>
              <a:cs typeface="Roboto"/>
              <a:sym typeface="Roboto"/>
            </a:endParaRPr>
          </a:p>
        </p:txBody>
      </p:sp>
      <p:sp>
        <p:nvSpPr>
          <p:cNvPr id="161" name="Google Shape;161;p21"/>
          <p:cNvSpPr/>
          <p:nvPr/>
        </p:nvSpPr>
        <p:spPr>
          <a:xfrm>
            <a:off x="4115649" y="3744001"/>
            <a:ext cx="91361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4"/>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endParaRPr sz="1700">
              <a:solidFill>
                <a:schemeClr val="lt1"/>
              </a:solidFill>
              <a:latin typeface="Roboto"/>
              <a:ea typeface="Roboto"/>
              <a:cs typeface="Roboto"/>
              <a:sym typeface="Roboto"/>
            </a:endParaRPr>
          </a:p>
        </p:txBody>
      </p:sp>
      <p:sp>
        <p:nvSpPr>
          <p:cNvPr id="162" name="Google Shape;162;p21"/>
          <p:cNvSpPr/>
          <p:nvPr/>
        </p:nvSpPr>
        <p:spPr>
          <a:xfrm>
            <a:off x="3050035" y="3128769"/>
            <a:ext cx="91361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5"/>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endParaRPr sz="1700">
              <a:solidFill>
                <a:schemeClr val="lt1"/>
              </a:solidFill>
              <a:latin typeface="Roboto"/>
              <a:ea typeface="Roboto"/>
              <a:cs typeface="Roboto"/>
              <a:sym typeface="Roboto"/>
            </a:endParaRPr>
          </a:p>
        </p:txBody>
      </p:sp>
      <p:sp>
        <p:nvSpPr>
          <p:cNvPr id="163" name="Google Shape;163;p21"/>
          <p:cNvSpPr/>
          <p:nvPr/>
        </p:nvSpPr>
        <p:spPr>
          <a:xfrm>
            <a:off x="3050035" y="1898306"/>
            <a:ext cx="91361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6"/>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endParaRPr sz="1700">
              <a:solidFill>
                <a:schemeClr val="lt1"/>
              </a:solidFill>
              <a:latin typeface="Roboto"/>
              <a:ea typeface="Roboto"/>
              <a:cs typeface="Roboto"/>
              <a:sym typeface="Roboto"/>
            </a:endParaRPr>
          </a:p>
        </p:txBody>
      </p:sp>
      <p:sp>
        <p:nvSpPr>
          <p:cNvPr id="164" name="Google Shape;164;p21"/>
          <p:cNvSpPr/>
          <p:nvPr/>
        </p:nvSpPr>
        <p:spPr>
          <a:xfrm>
            <a:off x="4101836" y="2636258"/>
            <a:ext cx="940200" cy="667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350" b="1">
                <a:solidFill>
                  <a:schemeClr val="lt1"/>
                </a:solidFill>
                <a:latin typeface="Roboto"/>
                <a:ea typeface="Roboto"/>
                <a:cs typeface="Roboto"/>
                <a:sym typeface="Roboto"/>
              </a:rPr>
              <a:t>Our Plan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fade">
                                      <p:cBhvr>
                                        <p:cTn id="7" dur="500"/>
                                        <p:tgtEl>
                                          <p:spTgt spid="15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2"/>
                                        </p:tgtEl>
                                        <p:attrNameLst>
                                          <p:attrName>style.visibility</p:attrName>
                                        </p:attrNameLst>
                                      </p:cBhvr>
                                      <p:to>
                                        <p:strVal val="visible"/>
                                      </p:to>
                                    </p:set>
                                    <p:animEffect transition="in" filter="fade">
                                      <p:cBhvr>
                                        <p:cTn id="10" dur="500"/>
                                        <p:tgtEl>
                                          <p:spTgt spid="15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9"/>
                                        </p:tgtEl>
                                        <p:attrNameLst>
                                          <p:attrName>style.visibility</p:attrName>
                                        </p:attrNameLst>
                                      </p:cBhvr>
                                      <p:to>
                                        <p:strVal val="visible"/>
                                      </p:to>
                                    </p:set>
                                    <p:animEffect transition="in" filter="fade">
                                      <p:cBhvr>
                                        <p:cTn id="15" dur="500"/>
                                        <p:tgtEl>
                                          <p:spTgt spid="15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5"/>
                                        </p:tgtEl>
                                        <p:attrNameLst>
                                          <p:attrName>style.visibility</p:attrName>
                                        </p:attrNameLst>
                                      </p:cBhvr>
                                      <p:to>
                                        <p:strVal val="visible"/>
                                      </p:to>
                                    </p:set>
                                    <p:animEffect transition="in" filter="fade">
                                      <p:cBhvr>
                                        <p:cTn id="18" dur="500"/>
                                        <p:tgtEl>
                                          <p:spTgt spid="15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0"/>
                                        </p:tgtEl>
                                        <p:attrNameLst>
                                          <p:attrName>style.visibility</p:attrName>
                                        </p:attrNameLst>
                                      </p:cBhvr>
                                      <p:to>
                                        <p:strVal val="visible"/>
                                      </p:to>
                                    </p:set>
                                    <p:animEffect transition="in" filter="fade">
                                      <p:cBhvr>
                                        <p:cTn id="23" dur="500"/>
                                        <p:tgtEl>
                                          <p:spTgt spid="16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4"/>
                                        </p:tgtEl>
                                        <p:attrNameLst>
                                          <p:attrName>style.visibility</p:attrName>
                                        </p:attrNameLst>
                                      </p:cBhvr>
                                      <p:to>
                                        <p:strVal val="visible"/>
                                      </p:to>
                                    </p:set>
                                    <p:animEffect transition="in" filter="fade">
                                      <p:cBhvr>
                                        <p:cTn id="26" dur="500"/>
                                        <p:tgtEl>
                                          <p:spTgt spid="15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61"/>
                                        </p:tgtEl>
                                        <p:attrNameLst>
                                          <p:attrName>style.visibility</p:attrName>
                                        </p:attrNameLst>
                                      </p:cBhvr>
                                      <p:to>
                                        <p:strVal val="visible"/>
                                      </p:to>
                                    </p:set>
                                    <p:animEffect transition="in" filter="fade">
                                      <p:cBhvr>
                                        <p:cTn id="31" dur="500"/>
                                        <p:tgtEl>
                                          <p:spTgt spid="16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3"/>
                                        </p:tgtEl>
                                        <p:attrNameLst>
                                          <p:attrName>style.visibility</p:attrName>
                                        </p:attrNameLst>
                                      </p:cBhvr>
                                      <p:to>
                                        <p:strVal val="visible"/>
                                      </p:to>
                                    </p:set>
                                    <p:animEffect transition="in" filter="fade">
                                      <p:cBhvr>
                                        <p:cTn id="34" dur="500"/>
                                        <p:tgtEl>
                                          <p:spTgt spid="15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62"/>
                                        </p:tgtEl>
                                        <p:attrNameLst>
                                          <p:attrName>style.visibility</p:attrName>
                                        </p:attrNameLst>
                                      </p:cBhvr>
                                      <p:to>
                                        <p:strVal val="visible"/>
                                      </p:to>
                                    </p:set>
                                    <p:animEffect transition="in" filter="fade">
                                      <p:cBhvr>
                                        <p:cTn id="39" dur="500"/>
                                        <p:tgtEl>
                                          <p:spTgt spid="16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6"/>
                                        </p:tgtEl>
                                        <p:attrNameLst>
                                          <p:attrName>style.visibility</p:attrName>
                                        </p:attrNameLst>
                                      </p:cBhvr>
                                      <p:to>
                                        <p:strVal val="visible"/>
                                      </p:to>
                                    </p:set>
                                    <p:animEffect transition="in" filter="fade">
                                      <p:cBhvr>
                                        <p:cTn id="42" dur="500"/>
                                        <p:tgtEl>
                                          <p:spTgt spid="15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63"/>
                                        </p:tgtEl>
                                        <p:attrNameLst>
                                          <p:attrName>style.visibility</p:attrName>
                                        </p:attrNameLst>
                                      </p:cBhvr>
                                      <p:to>
                                        <p:strVal val="visible"/>
                                      </p:to>
                                    </p:set>
                                    <p:animEffect transition="in" filter="fade">
                                      <p:cBhvr>
                                        <p:cTn id="47" dur="500"/>
                                        <p:tgtEl>
                                          <p:spTgt spid="16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57"/>
                                        </p:tgtEl>
                                        <p:attrNameLst>
                                          <p:attrName>style.visibility</p:attrName>
                                        </p:attrNameLst>
                                      </p:cBhvr>
                                      <p:to>
                                        <p:strVal val="visible"/>
                                      </p:to>
                                    </p:set>
                                    <p:animEffect transition="in" filter="fade">
                                      <p:cBhvr>
                                        <p:cTn id="50"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P spid="153" grpId="0"/>
      <p:bldP spid="154" grpId="0"/>
      <p:bldP spid="155" grpId="0"/>
      <p:bldP spid="156" grpId="0"/>
      <p:bldP spid="157" grpId="0"/>
      <p:bldP spid="158" grpId="0" animBg="1"/>
      <p:bldP spid="159" grpId="0" animBg="1"/>
      <p:bldP spid="160" grpId="0" animBg="1"/>
      <p:bldP spid="161" grpId="0" animBg="1"/>
      <p:bldP spid="162" grpId="0" animBg="1"/>
      <p:bldP spid="16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22"/>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a:t>Technology/expertise</a:t>
            </a:r>
            <a:endParaRPr/>
          </a:p>
        </p:txBody>
      </p:sp>
      <p:sp>
        <p:nvSpPr>
          <p:cNvPr id="171" name="Google Shape;171;p22"/>
          <p:cNvSpPr/>
          <p:nvPr/>
        </p:nvSpPr>
        <p:spPr>
          <a:xfrm>
            <a:off x="525151" y="1780361"/>
            <a:ext cx="2253600" cy="225360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grpSp>
        <p:nvGrpSpPr>
          <p:cNvPr id="172" name="Google Shape;172;p22"/>
          <p:cNvGrpSpPr/>
          <p:nvPr/>
        </p:nvGrpSpPr>
        <p:grpSpPr>
          <a:xfrm>
            <a:off x="2812734" y="1738718"/>
            <a:ext cx="1114951" cy="2336858"/>
            <a:chOff x="2979178" y="1775507"/>
            <a:chExt cx="1114951" cy="2336858"/>
          </a:xfrm>
        </p:grpSpPr>
        <p:grpSp>
          <p:nvGrpSpPr>
            <p:cNvPr id="173" name="Google Shape;173;p22"/>
            <p:cNvGrpSpPr/>
            <p:nvPr/>
          </p:nvGrpSpPr>
          <p:grpSpPr>
            <a:xfrm>
              <a:off x="2979178" y="1775507"/>
              <a:ext cx="1114951" cy="2336858"/>
              <a:chOff x="2719062" y="1949392"/>
              <a:chExt cx="1219192" cy="2336858"/>
            </a:xfrm>
          </p:grpSpPr>
          <p:grpSp>
            <p:nvGrpSpPr>
              <p:cNvPr id="174" name="Google Shape;174;p22"/>
              <p:cNvGrpSpPr/>
              <p:nvPr/>
            </p:nvGrpSpPr>
            <p:grpSpPr>
              <a:xfrm flipH="1">
                <a:off x="2719062" y="1949392"/>
                <a:ext cx="1219192" cy="533400"/>
                <a:chOff x="1676400" y="1733550"/>
                <a:chExt cx="1600200" cy="533400"/>
              </a:xfrm>
            </p:grpSpPr>
            <p:cxnSp>
              <p:nvCxnSpPr>
                <p:cNvPr id="175" name="Google Shape;175;p22"/>
                <p:cNvCxnSpPr/>
                <p:nvPr/>
              </p:nvCxnSpPr>
              <p:spPr>
                <a:xfrm>
                  <a:off x="1676400" y="1733550"/>
                  <a:ext cx="1066800" cy="0"/>
                </a:xfrm>
                <a:prstGeom prst="straightConnector1">
                  <a:avLst/>
                </a:prstGeom>
                <a:noFill/>
                <a:ln w="19050" cap="rnd" cmpd="sng">
                  <a:solidFill>
                    <a:srgbClr val="D8D8D8"/>
                  </a:solidFill>
                  <a:prstDash val="solid"/>
                  <a:round/>
                  <a:headEnd type="none" w="sm" len="sm"/>
                  <a:tailEnd type="none" w="sm" len="sm"/>
                </a:ln>
              </p:spPr>
            </p:cxnSp>
            <p:cxnSp>
              <p:nvCxnSpPr>
                <p:cNvPr id="176" name="Google Shape;176;p22"/>
                <p:cNvCxnSpPr/>
                <p:nvPr/>
              </p:nvCxnSpPr>
              <p:spPr>
                <a:xfrm>
                  <a:off x="2743200" y="1733550"/>
                  <a:ext cx="533400" cy="533400"/>
                </a:xfrm>
                <a:prstGeom prst="straightConnector1">
                  <a:avLst/>
                </a:prstGeom>
                <a:noFill/>
                <a:ln w="19050" cap="rnd" cmpd="sng">
                  <a:solidFill>
                    <a:srgbClr val="D8D8D8"/>
                  </a:solidFill>
                  <a:prstDash val="solid"/>
                  <a:round/>
                  <a:headEnd type="none" w="sm" len="sm"/>
                  <a:tailEnd type="none" w="sm" len="sm"/>
                </a:ln>
              </p:spPr>
            </p:cxnSp>
          </p:grpSp>
          <p:grpSp>
            <p:nvGrpSpPr>
              <p:cNvPr id="177" name="Google Shape;177;p22"/>
              <p:cNvGrpSpPr/>
              <p:nvPr/>
            </p:nvGrpSpPr>
            <p:grpSpPr>
              <a:xfrm rot="10800000">
                <a:off x="2719062" y="3752850"/>
                <a:ext cx="1219192" cy="533400"/>
                <a:chOff x="1676400" y="1733550"/>
                <a:chExt cx="1600200" cy="533400"/>
              </a:xfrm>
            </p:grpSpPr>
            <p:cxnSp>
              <p:nvCxnSpPr>
                <p:cNvPr id="178" name="Google Shape;178;p22"/>
                <p:cNvCxnSpPr/>
                <p:nvPr/>
              </p:nvCxnSpPr>
              <p:spPr>
                <a:xfrm>
                  <a:off x="1676400" y="1733550"/>
                  <a:ext cx="1066800" cy="0"/>
                </a:xfrm>
                <a:prstGeom prst="straightConnector1">
                  <a:avLst/>
                </a:prstGeom>
                <a:noFill/>
                <a:ln w="19050" cap="rnd" cmpd="sng">
                  <a:solidFill>
                    <a:srgbClr val="D8D8D8"/>
                  </a:solidFill>
                  <a:prstDash val="solid"/>
                  <a:round/>
                  <a:headEnd type="none" w="sm" len="sm"/>
                  <a:tailEnd type="none" w="sm" len="sm"/>
                </a:ln>
              </p:spPr>
            </p:cxnSp>
            <p:cxnSp>
              <p:nvCxnSpPr>
                <p:cNvPr id="179" name="Google Shape;179;p22"/>
                <p:cNvCxnSpPr/>
                <p:nvPr/>
              </p:nvCxnSpPr>
              <p:spPr>
                <a:xfrm>
                  <a:off x="2743200" y="1733550"/>
                  <a:ext cx="533400" cy="533400"/>
                </a:xfrm>
                <a:prstGeom prst="straightConnector1">
                  <a:avLst/>
                </a:prstGeom>
                <a:noFill/>
                <a:ln w="19050" cap="rnd" cmpd="sng">
                  <a:solidFill>
                    <a:srgbClr val="D8D8D8"/>
                  </a:solidFill>
                  <a:prstDash val="solid"/>
                  <a:round/>
                  <a:headEnd type="none" w="sm" len="sm"/>
                  <a:tailEnd type="none" w="sm" len="sm"/>
                </a:ln>
              </p:spPr>
            </p:cxnSp>
          </p:grpSp>
        </p:grpSp>
        <p:cxnSp>
          <p:nvCxnSpPr>
            <p:cNvPr id="180" name="Google Shape;180;p22"/>
            <p:cNvCxnSpPr/>
            <p:nvPr/>
          </p:nvCxnSpPr>
          <p:spPr>
            <a:xfrm rot="10800000">
              <a:off x="3171860" y="2943937"/>
              <a:ext cx="922200" cy="0"/>
            </a:xfrm>
            <a:prstGeom prst="straightConnector1">
              <a:avLst/>
            </a:prstGeom>
            <a:noFill/>
            <a:ln w="19050" cap="rnd" cmpd="sng">
              <a:solidFill>
                <a:srgbClr val="D8D8D8"/>
              </a:solidFill>
              <a:prstDash val="solid"/>
              <a:round/>
              <a:headEnd type="none" w="sm" len="sm"/>
              <a:tailEnd type="none" w="sm" len="sm"/>
            </a:ln>
          </p:spPr>
        </p:cxnSp>
      </p:grpSp>
      <p:sp>
        <p:nvSpPr>
          <p:cNvPr id="181" name="Google Shape;181;p22"/>
          <p:cNvSpPr/>
          <p:nvPr/>
        </p:nvSpPr>
        <p:spPr>
          <a:xfrm>
            <a:off x="4072638" y="1289798"/>
            <a:ext cx="91361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1"/>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endParaRPr sz="1700">
              <a:solidFill>
                <a:schemeClr val="lt1"/>
              </a:solidFill>
              <a:latin typeface="Roboto"/>
              <a:ea typeface="Roboto"/>
              <a:cs typeface="Roboto"/>
              <a:sym typeface="Roboto"/>
            </a:endParaRPr>
          </a:p>
        </p:txBody>
      </p:sp>
      <p:sp>
        <p:nvSpPr>
          <p:cNvPr id="182" name="Google Shape;182;p22"/>
          <p:cNvSpPr/>
          <p:nvPr/>
        </p:nvSpPr>
        <p:spPr>
          <a:xfrm>
            <a:off x="4335070" y="1552231"/>
            <a:ext cx="387841" cy="387841"/>
          </a:xfrm>
          <a:custGeom>
            <a:avLst/>
            <a:gdLst/>
            <a:ahLst/>
            <a:cxnLst/>
            <a:rect l="l" t="t" r="r" b="b"/>
            <a:pathLst>
              <a:path w="256" h="256" extrusionOk="0">
                <a:moveTo>
                  <a:pt x="222" y="154"/>
                </a:moveTo>
                <a:cubicBezTo>
                  <a:pt x="220" y="162"/>
                  <a:pt x="217" y="169"/>
                  <a:pt x="213" y="176"/>
                </a:cubicBezTo>
                <a:cubicBezTo>
                  <a:pt x="213" y="177"/>
                  <a:pt x="234" y="203"/>
                  <a:pt x="221" y="215"/>
                </a:cubicBezTo>
                <a:cubicBezTo>
                  <a:pt x="215" y="222"/>
                  <a:pt x="215" y="222"/>
                  <a:pt x="215" y="222"/>
                </a:cubicBezTo>
                <a:cubicBezTo>
                  <a:pt x="205" y="231"/>
                  <a:pt x="182" y="216"/>
                  <a:pt x="176" y="212"/>
                </a:cubicBezTo>
                <a:cubicBezTo>
                  <a:pt x="169" y="217"/>
                  <a:pt x="161" y="220"/>
                  <a:pt x="152" y="222"/>
                </a:cubicBezTo>
                <a:cubicBezTo>
                  <a:pt x="154" y="222"/>
                  <a:pt x="154" y="222"/>
                  <a:pt x="154" y="222"/>
                </a:cubicBezTo>
                <a:cubicBezTo>
                  <a:pt x="154" y="222"/>
                  <a:pt x="150" y="256"/>
                  <a:pt x="131" y="256"/>
                </a:cubicBezTo>
                <a:cubicBezTo>
                  <a:pt x="125" y="256"/>
                  <a:pt x="125" y="256"/>
                  <a:pt x="125" y="256"/>
                </a:cubicBezTo>
                <a:cubicBezTo>
                  <a:pt x="111" y="256"/>
                  <a:pt x="103" y="227"/>
                  <a:pt x="102" y="221"/>
                </a:cubicBezTo>
                <a:cubicBezTo>
                  <a:pt x="94" y="219"/>
                  <a:pt x="86" y="216"/>
                  <a:pt x="79" y="211"/>
                </a:cubicBezTo>
                <a:cubicBezTo>
                  <a:pt x="80" y="213"/>
                  <a:pt x="80" y="213"/>
                  <a:pt x="80" y="213"/>
                </a:cubicBezTo>
                <a:cubicBezTo>
                  <a:pt x="80" y="213"/>
                  <a:pt x="53" y="234"/>
                  <a:pt x="40" y="221"/>
                </a:cubicBezTo>
                <a:cubicBezTo>
                  <a:pt x="35" y="216"/>
                  <a:pt x="35" y="216"/>
                  <a:pt x="35" y="216"/>
                </a:cubicBezTo>
                <a:cubicBezTo>
                  <a:pt x="25" y="206"/>
                  <a:pt x="41" y="180"/>
                  <a:pt x="44" y="175"/>
                </a:cubicBezTo>
                <a:cubicBezTo>
                  <a:pt x="40" y="169"/>
                  <a:pt x="37" y="162"/>
                  <a:pt x="35" y="154"/>
                </a:cubicBezTo>
                <a:cubicBezTo>
                  <a:pt x="29" y="153"/>
                  <a:pt x="0" y="145"/>
                  <a:pt x="0" y="131"/>
                </a:cubicBezTo>
                <a:cubicBezTo>
                  <a:pt x="0" y="125"/>
                  <a:pt x="0" y="125"/>
                  <a:pt x="0" y="125"/>
                </a:cubicBezTo>
                <a:cubicBezTo>
                  <a:pt x="0" y="108"/>
                  <a:pt x="28" y="103"/>
                  <a:pt x="35" y="102"/>
                </a:cubicBezTo>
                <a:cubicBezTo>
                  <a:pt x="37" y="94"/>
                  <a:pt x="40" y="87"/>
                  <a:pt x="44" y="80"/>
                </a:cubicBezTo>
                <a:cubicBezTo>
                  <a:pt x="41" y="76"/>
                  <a:pt x="24" y="50"/>
                  <a:pt x="34" y="40"/>
                </a:cubicBezTo>
                <a:cubicBezTo>
                  <a:pt x="40" y="35"/>
                  <a:pt x="40" y="35"/>
                  <a:pt x="40" y="35"/>
                </a:cubicBezTo>
                <a:cubicBezTo>
                  <a:pt x="51" y="23"/>
                  <a:pt x="75" y="39"/>
                  <a:pt x="80" y="43"/>
                </a:cubicBezTo>
                <a:cubicBezTo>
                  <a:pt x="87" y="39"/>
                  <a:pt x="94" y="36"/>
                  <a:pt x="102" y="34"/>
                </a:cubicBezTo>
                <a:cubicBezTo>
                  <a:pt x="104" y="27"/>
                  <a:pt x="112" y="0"/>
                  <a:pt x="125" y="0"/>
                </a:cubicBezTo>
                <a:cubicBezTo>
                  <a:pt x="131" y="0"/>
                  <a:pt x="131" y="0"/>
                  <a:pt x="131" y="0"/>
                </a:cubicBezTo>
                <a:cubicBezTo>
                  <a:pt x="147" y="0"/>
                  <a:pt x="153" y="26"/>
                  <a:pt x="154" y="34"/>
                </a:cubicBezTo>
                <a:cubicBezTo>
                  <a:pt x="162" y="36"/>
                  <a:pt x="169" y="39"/>
                  <a:pt x="176" y="43"/>
                </a:cubicBezTo>
                <a:cubicBezTo>
                  <a:pt x="182" y="39"/>
                  <a:pt x="206" y="24"/>
                  <a:pt x="216" y="34"/>
                </a:cubicBezTo>
                <a:cubicBezTo>
                  <a:pt x="222" y="40"/>
                  <a:pt x="222" y="40"/>
                  <a:pt x="222" y="40"/>
                </a:cubicBezTo>
                <a:cubicBezTo>
                  <a:pt x="233" y="51"/>
                  <a:pt x="217" y="74"/>
                  <a:pt x="213" y="80"/>
                </a:cubicBezTo>
                <a:cubicBezTo>
                  <a:pt x="217" y="87"/>
                  <a:pt x="220" y="94"/>
                  <a:pt x="222" y="102"/>
                </a:cubicBezTo>
                <a:cubicBezTo>
                  <a:pt x="224" y="102"/>
                  <a:pt x="256" y="107"/>
                  <a:pt x="256" y="125"/>
                </a:cubicBezTo>
                <a:cubicBezTo>
                  <a:pt x="256" y="131"/>
                  <a:pt x="256" y="131"/>
                  <a:pt x="256" y="131"/>
                </a:cubicBezTo>
                <a:cubicBezTo>
                  <a:pt x="256" y="144"/>
                  <a:pt x="229" y="152"/>
                  <a:pt x="222" y="154"/>
                </a:cubicBezTo>
                <a:moveTo>
                  <a:pt x="128" y="56"/>
                </a:moveTo>
                <a:cubicBezTo>
                  <a:pt x="88" y="56"/>
                  <a:pt x="56" y="88"/>
                  <a:pt x="56" y="128"/>
                </a:cubicBezTo>
                <a:cubicBezTo>
                  <a:pt x="56" y="168"/>
                  <a:pt x="88" y="200"/>
                  <a:pt x="128" y="200"/>
                </a:cubicBezTo>
                <a:cubicBezTo>
                  <a:pt x="168" y="200"/>
                  <a:pt x="200" y="168"/>
                  <a:pt x="200" y="128"/>
                </a:cubicBezTo>
                <a:cubicBezTo>
                  <a:pt x="200" y="88"/>
                  <a:pt x="168" y="56"/>
                  <a:pt x="128" y="56"/>
                </a:cubicBezTo>
                <a:moveTo>
                  <a:pt x="128" y="176"/>
                </a:moveTo>
                <a:cubicBezTo>
                  <a:pt x="101" y="176"/>
                  <a:pt x="80" y="155"/>
                  <a:pt x="80" y="128"/>
                </a:cubicBezTo>
                <a:cubicBezTo>
                  <a:pt x="80" y="101"/>
                  <a:pt x="101" y="80"/>
                  <a:pt x="128" y="80"/>
                </a:cubicBezTo>
                <a:cubicBezTo>
                  <a:pt x="155" y="80"/>
                  <a:pt x="176" y="101"/>
                  <a:pt x="176" y="128"/>
                </a:cubicBezTo>
                <a:cubicBezTo>
                  <a:pt x="176" y="155"/>
                  <a:pt x="155" y="176"/>
                  <a:pt x="128" y="176"/>
                </a:cubicBezTo>
                <a:moveTo>
                  <a:pt x="128" y="104"/>
                </a:moveTo>
                <a:cubicBezTo>
                  <a:pt x="115" y="104"/>
                  <a:pt x="104" y="115"/>
                  <a:pt x="104" y="128"/>
                </a:cubicBezTo>
                <a:cubicBezTo>
                  <a:pt x="104" y="141"/>
                  <a:pt x="115" y="152"/>
                  <a:pt x="128" y="152"/>
                </a:cubicBezTo>
                <a:cubicBezTo>
                  <a:pt x="141" y="152"/>
                  <a:pt x="152" y="141"/>
                  <a:pt x="152" y="128"/>
                </a:cubicBezTo>
                <a:cubicBezTo>
                  <a:pt x="152" y="115"/>
                  <a:pt x="141" y="104"/>
                  <a:pt x="128" y="104"/>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a:ea typeface="Roboto"/>
              <a:cs typeface="Roboto"/>
              <a:sym typeface="Roboto"/>
            </a:endParaRPr>
          </a:p>
        </p:txBody>
      </p:sp>
      <p:sp>
        <p:nvSpPr>
          <p:cNvPr id="183" name="Google Shape;183;p22"/>
          <p:cNvSpPr txBox="1"/>
          <p:nvPr/>
        </p:nvSpPr>
        <p:spPr>
          <a:xfrm>
            <a:off x="5119037" y="1492173"/>
            <a:ext cx="3567900" cy="576300"/>
          </a:xfrm>
          <a:prstGeom prst="rect">
            <a:avLst/>
          </a:prstGeom>
          <a:noFill/>
          <a:ln>
            <a:noFill/>
          </a:ln>
        </p:spPr>
        <p:txBody>
          <a:bodyPr spcFirstLastPara="1" wrap="square" lIns="0" tIns="0" rIns="0" bIns="0" anchor="ctr" anchorCtr="0">
            <a:noAutofit/>
          </a:bodyPr>
          <a:lstStyle/>
          <a:p>
            <a:pPr lvl="0">
              <a:lnSpc>
                <a:spcPct val="120000"/>
              </a:lnSpc>
              <a:buClr>
                <a:schemeClr val="accent1"/>
              </a:buClr>
              <a:buSzPts val="1200"/>
            </a:pPr>
            <a:r>
              <a:rPr lang="en" sz="1200" b="1" dirty="0" smtClean="0">
                <a:solidFill>
                  <a:schemeClr val="accent1"/>
                </a:solidFill>
                <a:latin typeface="Roboto"/>
                <a:ea typeface="Roboto"/>
                <a:cs typeface="Roboto"/>
                <a:sym typeface="Roboto"/>
              </a:rPr>
              <a:t>PyCharm &amp; Scikit-Learn</a:t>
            </a:r>
            <a:r>
              <a:rPr lang="en" sz="1051" b="1" dirty="0" smtClean="0">
                <a:solidFill>
                  <a:srgbClr val="7F7F7F"/>
                </a:solidFill>
                <a:latin typeface="Roboto"/>
                <a:ea typeface="Roboto"/>
                <a:cs typeface="Roboto"/>
                <a:sym typeface="Roboto"/>
              </a:rPr>
              <a:t/>
            </a:r>
            <a:br>
              <a:rPr lang="en" sz="1051" b="1" dirty="0" smtClean="0">
                <a:solidFill>
                  <a:srgbClr val="7F7F7F"/>
                </a:solidFill>
                <a:latin typeface="Roboto"/>
                <a:ea typeface="Roboto"/>
                <a:cs typeface="Roboto"/>
                <a:sym typeface="Roboto"/>
              </a:rPr>
            </a:br>
            <a:r>
              <a:rPr lang="en-US" sz="1051" b="1" dirty="0">
                <a:solidFill>
                  <a:srgbClr val="7F7F7F"/>
                </a:solidFill>
                <a:latin typeface="Roboto"/>
                <a:ea typeface="Roboto"/>
                <a:cs typeface="Roboto"/>
                <a:sym typeface="Roboto"/>
              </a:rPr>
              <a:t>Libraries such as Pandas for data manipulation, </a:t>
            </a:r>
            <a:r>
              <a:rPr lang="en-US" sz="1051" b="1" dirty="0" err="1">
                <a:solidFill>
                  <a:srgbClr val="7F7F7F"/>
                </a:solidFill>
                <a:latin typeface="Roboto"/>
                <a:ea typeface="Roboto"/>
                <a:cs typeface="Roboto"/>
                <a:sym typeface="Roboto"/>
              </a:rPr>
              <a:t>NumPy</a:t>
            </a:r>
            <a:r>
              <a:rPr lang="en-US" sz="1051" b="1" dirty="0">
                <a:solidFill>
                  <a:srgbClr val="7F7F7F"/>
                </a:solidFill>
                <a:latin typeface="Roboto"/>
                <a:ea typeface="Roboto"/>
                <a:cs typeface="Roboto"/>
                <a:sym typeface="Roboto"/>
              </a:rPr>
              <a:t> for numerical computation, and </a:t>
            </a:r>
            <a:r>
              <a:rPr lang="en-US" sz="1051" b="1" dirty="0" err="1">
                <a:solidFill>
                  <a:srgbClr val="7F7F7F"/>
                </a:solidFill>
                <a:latin typeface="Roboto"/>
                <a:ea typeface="Roboto"/>
                <a:cs typeface="Roboto"/>
                <a:sym typeface="Roboto"/>
              </a:rPr>
              <a:t>Scikit</a:t>
            </a:r>
            <a:r>
              <a:rPr lang="en-US" sz="1051" b="1" dirty="0">
                <a:solidFill>
                  <a:srgbClr val="7F7F7F"/>
                </a:solidFill>
                <a:latin typeface="Roboto"/>
                <a:ea typeface="Roboto"/>
                <a:cs typeface="Roboto"/>
                <a:sym typeface="Roboto"/>
              </a:rPr>
              <a:t>-learn for preprocessing can be very useful.</a:t>
            </a:r>
            <a:r>
              <a:rPr lang="en" sz="1000" dirty="0" smtClean="0">
                <a:solidFill>
                  <a:srgbClr val="7F7F7F"/>
                </a:solidFill>
                <a:latin typeface="Roboto"/>
                <a:ea typeface="Roboto"/>
                <a:cs typeface="Roboto"/>
                <a:sym typeface="Roboto"/>
              </a:rPr>
              <a:t>. </a:t>
            </a:r>
            <a:endParaRPr dirty="0"/>
          </a:p>
        </p:txBody>
      </p:sp>
      <p:sp>
        <p:nvSpPr>
          <p:cNvPr id="184" name="Google Shape;184;p22"/>
          <p:cNvSpPr/>
          <p:nvPr/>
        </p:nvSpPr>
        <p:spPr>
          <a:xfrm>
            <a:off x="4072638" y="2450796"/>
            <a:ext cx="91361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2"/>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endParaRPr sz="1700">
              <a:solidFill>
                <a:schemeClr val="lt1"/>
              </a:solidFill>
              <a:latin typeface="Roboto"/>
              <a:ea typeface="Roboto"/>
              <a:cs typeface="Roboto"/>
              <a:sym typeface="Roboto"/>
            </a:endParaRPr>
          </a:p>
        </p:txBody>
      </p:sp>
      <p:sp>
        <p:nvSpPr>
          <p:cNvPr id="185" name="Google Shape;185;p22"/>
          <p:cNvSpPr/>
          <p:nvPr/>
        </p:nvSpPr>
        <p:spPr>
          <a:xfrm>
            <a:off x="4342471" y="2726550"/>
            <a:ext cx="373039" cy="361196"/>
          </a:xfrm>
          <a:custGeom>
            <a:avLst/>
            <a:gdLst/>
            <a:ahLst/>
            <a:cxnLst/>
            <a:rect l="l" t="t" r="r" b="b"/>
            <a:pathLst>
              <a:path w="256" h="248" extrusionOk="0">
                <a:moveTo>
                  <a:pt x="256" y="236"/>
                </a:moveTo>
                <a:cubicBezTo>
                  <a:pt x="256" y="236"/>
                  <a:pt x="256" y="236"/>
                  <a:pt x="256" y="236"/>
                </a:cubicBezTo>
                <a:cubicBezTo>
                  <a:pt x="256" y="243"/>
                  <a:pt x="251" y="248"/>
                  <a:pt x="244" y="248"/>
                </a:cubicBezTo>
                <a:cubicBezTo>
                  <a:pt x="12" y="248"/>
                  <a:pt x="12" y="248"/>
                  <a:pt x="12" y="248"/>
                </a:cubicBezTo>
                <a:cubicBezTo>
                  <a:pt x="5" y="248"/>
                  <a:pt x="0" y="243"/>
                  <a:pt x="0" y="236"/>
                </a:cubicBezTo>
                <a:cubicBezTo>
                  <a:pt x="0" y="236"/>
                  <a:pt x="0" y="236"/>
                  <a:pt x="0" y="236"/>
                </a:cubicBezTo>
                <a:cubicBezTo>
                  <a:pt x="0" y="236"/>
                  <a:pt x="0" y="236"/>
                  <a:pt x="0" y="236"/>
                </a:cubicBezTo>
                <a:cubicBezTo>
                  <a:pt x="0" y="236"/>
                  <a:pt x="0" y="192"/>
                  <a:pt x="32" y="176"/>
                </a:cubicBezTo>
                <a:cubicBezTo>
                  <a:pt x="52" y="166"/>
                  <a:pt x="44" y="174"/>
                  <a:pt x="69" y="164"/>
                </a:cubicBezTo>
                <a:cubicBezTo>
                  <a:pt x="94" y="154"/>
                  <a:pt x="100" y="150"/>
                  <a:pt x="100" y="150"/>
                </a:cubicBezTo>
                <a:cubicBezTo>
                  <a:pt x="100" y="127"/>
                  <a:pt x="100" y="127"/>
                  <a:pt x="100" y="127"/>
                </a:cubicBezTo>
                <a:cubicBezTo>
                  <a:pt x="100" y="127"/>
                  <a:pt x="91" y="119"/>
                  <a:pt x="88" y="97"/>
                </a:cubicBezTo>
                <a:cubicBezTo>
                  <a:pt x="82" y="99"/>
                  <a:pt x="80" y="90"/>
                  <a:pt x="80" y="85"/>
                </a:cubicBezTo>
                <a:cubicBezTo>
                  <a:pt x="80" y="80"/>
                  <a:pt x="77" y="63"/>
                  <a:pt x="84" y="65"/>
                </a:cubicBezTo>
                <a:cubicBezTo>
                  <a:pt x="82" y="54"/>
                  <a:pt x="81" y="44"/>
                  <a:pt x="82" y="39"/>
                </a:cubicBezTo>
                <a:cubicBezTo>
                  <a:pt x="83" y="21"/>
                  <a:pt x="101" y="1"/>
                  <a:pt x="128" y="0"/>
                </a:cubicBezTo>
                <a:cubicBezTo>
                  <a:pt x="160" y="1"/>
                  <a:pt x="173" y="21"/>
                  <a:pt x="175" y="39"/>
                </a:cubicBezTo>
                <a:cubicBezTo>
                  <a:pt x="175" y="44"/>
                  <a:pt x="174" y="54"/>
                  <a:pt x="172" y="65"/>
                </a:cubicBezTo>
                <a:cubicBezTo>
                  <a:pt x="180" y="63"/>
                  <a:pt x="177" y="80"/>
                  <a:pt x="176" y="85"/>
                </a:cubicBezTo>
                <a:cubicBezTo>
                  <a:pt x="176" y="90"/>
                  <a:pt x="174" y="99"/>
                  <a:pt x="168" y="97"/>
                </a:cubicBezTo>
                <a:cubicBezTo>
                  <a:pt x="165" y="119"/>
                  <a:pt x="156" y="126"/>
                  <a:pt x="156" y="126"/>
                </a:cubicBezTo>
                <a:cubicBezTo>
                  <a:pt x="156" y="150"/>
                  <a:pt x="156" y="150"/>
                  <a:pt x="156" y="150"/>
                </a:cubicBezTo>
                <a:cubicBezTo>
                  <a:pt x="156" y="150"/>
                  <a:pt x="162" y="153"/>
                  <a:pt x="187" y="164"/>
                </a:cubicBezTo>
                <a:cubicBezTo>
                  <a:pt x="212" y="174"/>
                  <a:pt x="204" y="166"/>
                  <a:pt x="224" y="176"/>
                </a:cubicBezTo>
                <a:cubicBezTo>
                  <a:pt x="256" y="192"/>
                  <a:pt x="256" y="236"/>
                  <a:pt x="256" y="23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a:ea typeface="Roboto"/>
              <a:cs typeface="Roboto"/>
              <a:sym typeface="Roboto"/>
            </a:endParaRPr>
          </a:p>
        </p:txBody>
      </p:sp>
      <p:sp>
        <p:nvSpPr>
          <p:cNvPr id="186" name="Google Shape;186;p22"/>
          <p:cNvSpPr txBox="1"/>
          <p:nvPr/>
        </p:nvSpPr>
        <p:spPr>
          <a:xfrm>
            <a:off x="5119037" y="2618960"/>
            <a:ext cx="3567900" cy="5763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chemeClr val="accent2"/>
              </a:buClr>
              <a:buSzPts val="1200"/>
              <a:buFont typeface="Noto Sans Symbols"/>
              <a:buNone/>
            </a:pPr>
            <a:r>
              <a:rPr lang="en" sz="1200" b="1" dirty="0" smtClean="0">
                <a:solidFill>
                  <a:schemeClr val="accent2"/>
                </a:solidFill>
                <a:latin typeface="Roboto"/>
                <a:ea typeface="Roboto"/>
                <a:cs typeface="Roboto"/>
                <a:sym typeface="Roboto"/>
              </a:rPr>
              <a:t>Sql &amp; MS Excel</a:t>
            </a:r>
            <a:r>
              <a:rPr lang="en" sz="1051" b="1" dirty="0">
                <a:solidFill>
                  <a:srgbClr val="7F7F7F"/>
                </a:solidFill>
                <a:latin typeface="Roboto"/>
                <a:ea typeface="Roboto"/>
                <a:cs typeface="Roboto"/>
                <a:sym typeface="Roboto"/>
              </a:rPr>
              <a:t/>
            </a:r>
            <a:br>
              <a:rPr lang="en" sz="1051" b="1" dirty="0">
                <a:solidFill>
                  <a:srgbClr val="7F7F7F"/>
                </a:solidFill>
                <a:latin typeface="Roboto"/>
                <a:ea typeface="Roboto"/>
                <a:cs typeface="Roboto"/>
                <a:sym typeface="Roboto"/>
              </a:rPr>
            </a:br>
            <a:r>
              <a:rPr lang="en" sz="1000" dirty="0" smtClean="0">
                <a:solidFill>
                  <a:srgbClr val="7F7F7F"/>
                </a:solidFill>
                <a:latin typeface="Roboto"/>
                <a:ea typeface="Roboto"/>
                <a:cs typeface="Roboto"/>
                <a:sym typeface="Roboto"/>
              </a:rPr>
              <a:t>To communicate with and manipulate databases.</a:t>
            </a:r>
            <a:endParaRPr dirty="0"/>
          </a:p>
        </p:txBody>
      </p:sp>
      <p:sp>
        <p:nvSpPr>
          <p:cNvPr id="187" name="Google Shape;187;p22"/>
          <p:cNvSpPr/>
          <p:nvPr/>
        </p:nvSpPr>
        <p:spPr>
          <a:xfrm>
            <a:off x="4072638" y="3577583"/>
            <a:ext cx="91361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3"/>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endParaRPr sz="1700">
              <a:solidFill>
                <a:schemeClr val="lt1"/>
              </a:solidFill>
              <a:latin typeface="Roboto"/>
              <a:ea typeface="Roboto"/>
              <a:cs typeface="Roboto"/>
              <a:sym typeface="Roboto"/>
            </a:endParaRPr>
          </a:p>
        </p:txBody>
      </p:sp>
      <p:grpSp>
        <p:nvGrpSpPr>
          <p:cNvPr id="188" name="Google Shape;188;p22"/>
          <p:cNvGrpSpPr/>
          <p:nvPr/>
        </p:nvGrpSpPr>
        <p:grpSpPr>
          <a:xfrm>
            <a:off x="4348374" y="3875022"/>
            <a:ext cx="361057" cy="317782"/>
            <a:chOff x="10059988" y="2759075"/>
            <a:chExt cx="463548" cy="407988"/>
          </a:xfrm>
        </p:grpSpPr>
        <p:sp>
          <p:nvSpPr>
            <p:cNvPr id="189" name="Google Shape;189;p22"/>
            <p:cNvSpPr/>
            <p:nvPr/>
          </p:nvSpPr>
          <p:spPr>
            <a:xfrm>
              <a:off x="10059988" y="2759075"/>
              <a:ext cx="463548" cy="168274"/>
            </a:xfrm>
            <a:custGeom>
              <a:avLst/>
              <a:gdLst/>
              <a:ahLst/>
              <a:cxnLst/>
              <a:rect l="l" t="t" r="r" b="b"/>
              <a:pathLst>
                <a:path w="3212" h="1164" extrusionOk="0">
                  <a:moveTo>
                    <a:pt x="1606" y="0"/>
                  </a:moveTo>
                  <a:lnTo>
                    <a:pt x="1606" y="0"/>
                  </a:lnTo>
                  <a:lnTo>
                    <a:pt x="1712" y="2"/>
                  </a:lnTo>
                  <a:lnTo>
                    <a:pt x="1815" y="5"/>
                  </a:lnTo>
                  <a:lnTo>
                    <a:pt x="1917" y="11"/>
                  </a:lnTo>
                  <a:lnTo>
                    <a:pt x="2016" y="19"/>
                  </a:lnTo>
                  <a:lnTo>
                    <a:pt x="2114" y="30"/>
                  </a:lnTo>
                  <a:lnTo>
                    <a:pt x="2208" y="43"/>
                  </a:lnTo>
                  <a:lnTo>
                    <a:pt x="2299" y="57"/>
                  </a:lnTo>
                  <a:lnTo>
                    <a:pt x="2388" y="74"/>
                  </a:lnTo>
                  <a:lnTo>
                    <a:pt x="2472" y="92"/>
                  </a:lnTo>
                  <a:lnTo>
                    <a:pt x="2554" y="112"/>
                  </a:lnTo>
                  <a:lnTo>
                    <a:pt x="2632" y="135"/>
                  </a:lnTo>
                  <a:lnTo>
                    <a:pt x="2706" y="158"/>
                  </a:lnTo>
                  <a:lnTo>
                    <a:pt x="2775" y="183"/>
                  </a:lnTo>
                  <a:lnTo>
                    <a:pt x="2841" y="210"/>
                  </a:lnTo>
                  <a:lnTo>
                    <a:pt x="2902" y="238"/>
                  </a:lnTo>
                  <a:lnTo>
                    <a:pt x="2958" y="268"/>
                  </a:lnTo>
                  <a:lnTo>
                    <a:pt x="3009" y="299"/>
                  </a:lnTo>
                  <a:lnTo>
                    <a:pt x="3055" y="331"/>
                  </a:lnTo>
                  <a:lnTo>
                    <a:pt x="3096" y="364"/>
                  </a:lnTo>
                  <a:lnTo>
                    <a:pt x="3130" y="398"/>
                  </a:lnTo>
                  <a:lnTo>
                    <a:pt x="3159" y="433"/>
                  </a:lnTo>
                  <a:lnTo>
                    <a:pt x="3182" y="469"/>
                  </a:lnTo>
                  <a:lnTo>
                    <a:pt x="3199" y="506"/>
                  </a:lnTo>
                  <a:lnTo>
                    <a:pt x="3209" y="544"/>
                  </a:lnTo>
                  <a:lnTo>
                    <a:pt x="3212" y="582"/>
                  </a:lnTo>
                  <a:lnTo>
                    <a:pt x="3209" y="620"/>
                  </a:lnTo>
                  <a:lnTo>
                    <a:pt x="3199" y="658"/>
                  </a:lnTo>
                  <a:lnTo>
                    <a:pt x="3182" y="695"/>
                  </a:lnTo>
                  <a:lnTo>
                    <a:pt x="3159" y="731"/>
                  </a:lnTo>
                  <a:lnTo>
                    <a:pt x="3130" y="766"/>
                  </a:lnTo>
                  <a:lnTo>
                    <a:pt x="3096" y="800"/>
                  </a:lnTo>
                  <a:lnTo>
                    <a:pt x="3055" y="833"/>
                  </a:lnTo>
                  <a:lnTo>
                    <a:pt x="3009" y="865"/>
                  </a:lnTo>
                  <a:lnTo>
                    <a:pt x="2958" y="896"/>
                  </a:lnTo>
                  <a:lnTo>
                    <a:pt x="2902" y="926"/>
                  </a:lnTo>
                  <a:lnTo>
                    <a:pt x="2841" y="954"/>
                  </a:lnTo>
                  <a:lnTo>
                    <a:pt x="2775" y="981"/>
                  </a:lnTo>
                  <a:lnTo>
                    <a:pt x="2706" y="1006"/>
                  </a:lnTo>
                  <a:lnTo>
                    <a:pt x="2632" y="1030"/>
                  </a:lnTo>
                  <a:lnTo>
                    <a:pt x="2554" y="1052"/>
                  </a:lnTo>
                  <a:lnTo>
                    <a:pt x="2472" y="1072"/>
                  </a:lnTo>
                  <a:lnTo>
                    <a:pt x="2388" y="1090"/>
                  </a:lnTo>
                  <a:lnTo>
                    <a:pt x="2299" y="1107"/>
                  </a:lnTo>
                  <a:lnTo>
                    <a:pt x="2208" y="1122"/>
                  </a:lnTo>
                  <a:lnTo>
                    <a:pt x="2114" y="1134"/>
                  </a:lnTo>
                  <a:lnTo>
                    <a:pt x="2016" y="1145"/>
                  </a:lnTo>
                  <a:lnTo>
                    <a:pt x="1917" y="1153"/>
                  </a:lnTo>
                  <a:lnTo>
                    <a:pt x="1815" y="1159"/>
                  </a:lnTo>
                  <a:lnTo>
                    <a:pt x="1712" y="1163"/>
                  </a:lnTo>
                  <a:lnTo>
                    <a:pt x="1606" y="1164"/>
                  </a:lnTo>
                  <a:lnTo>
                    <a:pt x="1500" y="1163"/>
                  </a:lnTo>
                  <a:lnTo>
                    <a:pt x="1397" y="1159"/>
                  </a:lnTo>
                  <a:lnTo>
                    <a:pt x="1295" y="1153"/>
                  </a:lnTo>
                  <a:lnTo>
                    <a:pt x="1195" y="1145"/>
                  </a:lnTo>
                  <a:lnTo>
                    <a:pt x="1098" y="1134"/>
                  </a:lnTo>
                  <a:lnTo>
                    <a:pt x="1004" y="1122"/>
                  </a:lnTo>
                  <a:lnTo>
                    <a:pt x="912" y="1107"/>
                  </a:lnTo>
                  <a:lnTo>
                    <a:pt x="824" y="1090"/>
                  </a:lnTo>
                  <a:lnTo>
                    <a:pt x="739" y="1072"/>
                  </a:lnTo>
                  <a:lnTo>
                    <a:pt x="658" y="1052"/>
                  </a:lnTo>
                  <a:lnTo>
                    <a:pt x="580" y="1030"/>
                  </a:lnTo>
                  <a:lnTo>
                    <a:pt x="506" y="1006"/>
                  </a:lnTo>
                  <a:lnTo>
                    <a:pt x="436" y="981"/>
                  </a:lnTo>
                  <a:lnTo>
                    <a:pt x="371" y="954"/>
                  </a:lnTo>
                  <a:lnTo>
                    <a:pt x="310" y="926"/>
                  </a:lnTo>
                  <a:lnTo>
                    <a:pt x="254" y="896"/>
                  </a:lnTo>
                  <a:lnTo>
                    <a:pt x="203" y="865"/>
                  </a:lnTo>
                  <a:lnTo>
                    <a:pt x="157" y="833"/>
                  </a:lnTo>
                  <a:lnTo>
                    <a:pt x="116" y="800"/>
                  </a:lnTo>
                  <a:lnTo>
                    <a:pt x="82" y="766"/>
                  </a:lnTo>
                  <a:lnTo>
                    <a:pt x="53" y="731"/>
                  </a:lnTo>
                  <a:lnTo>
                    <a:pt x="30" y="695"/>
                  </a:lnTo>
                  <a:lnTo>
                    <a:pt x="13" y="658"/>
                  </a:lnTo>
                  <a:lnTo>
                    <a:pt x="3" y="620"/>
                  </a:lnTo>
                  <a:lnTo>
                    <a:pt x="0" y="582"/>
                  </a:lnTo>
                  <a:lnTo>
                    <a:pt x="3" y="544"/>
                  </a:lnTo>
                  <a:lnTo>
                    <a:pt x="13" y="506"/>
                  </a:lnTo>
                  <a:lnTo>
                    <a:pt x="30" y="469"/>
                  </a:lnTo>
                  <a:lnTo>
                    <a:pt x="53" y="433"/>
                  </a:lnTo>
                  <a:lnTo>
                    <a:pt x="82" y="398"/>
                  </a:lnTo>
                  <a:lnTo>
                    <a:pt x="116" y="364"/>
                  </a:lnTo>
                  <a:lnTo>
                    <a:pt x="157" y="331"/>
                  </a:lnTo>
                  <a:lnTo>
                    <a:pt x="203" y="299"/>
                  </a:lnTo>
                  <a:lnTo>
                    <a:pt x="254" y="268"/>
                  </a:lnTo>
                  <a:lnTo>
                    <a:pt x="310" y="238"/>
                  </a:lnTo>
                  <a:lnTo>
                    <a:pt x="371" y="210"/>
                  </a:lnTo>
                  <a:lnTo>
                    <a:pt x="436" y="183"/>
                  </a:lnTo>
                  <a:lnTo>
                    <a:pt x="506" y="158"/>
                  </a:lnTo>
                  <a:lnTo>
                    <a:pt x="580" y="135"/>
                  </a:lnTo>
                  <a:lnTo>
                    <a:pt x="658" y="112"/>
                  </a:lnTo>
                  <a:lnTo>
                    <a:pt x="739" y="92"/>
                  </a:lnTo>
                  <a:lnTo>
                    <a:pt x="824" y="74"/>
                  </a:lnTo>
                  <a:lnTo>
                    <a:pt x="912" y="57"/>
                  </a:lnTo>
                  <a:lnTo>
                    <a:pt x="1004" y="43"/>
                  </a:lnTo>
                  <a:lnTo>
                    <a:pt x="1098" y="30"/>
                  </a:lnTo>
                  <a:lnTo>
                    <a:pt x="1195" y="19"/>
                  </a:lnTo>
                  <a:lnTo>
                    <a:pt x="1295" y="11"/>
                  </a:lnTo>
                  <a:lnTo>
                    <a:pt x="1397" y="5"/>
                  </a:lnTo>
                  <a:lnTo>
                    <a:pt x="1500" y="2"/>
                  </a:lnTo>
                  <a:lnTo>
                    <a:pt x="1606"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1">
                <a:solidFill>
                  <a:schemeClr val="dk1"/>
                </a:solidFill>
                <a:latin typeface="Roboto"/>
                <a:ea typeface="Roboto"/>
                <a:cs typeface="Roboto"/>
                <a:sym typeface="Roboto"/>
              </a:endParaRPr>
            </a:p>
          </p:txBody>
        </p:sp>
        <p:sp>
          <p:nvSpPr>
            <p:cNvPr id="190" name="Google Shape;190;p22"/>
            <p:cNvSpPr/>
            <p:nvPr/>
          </p:nvSpPr>
          <p:spPr>
            <a:xfrm>
              <a:off x="10059988" y="2917825"/>
              <a:ext cx="463548" cy="93664"/>
            </a:xfrm>
            <a:custGeom>
              <a:avLst/>
              <a:gdLst/>
              <a:ahLst/>
              <a:cxnLst/>
              <a:rect l="l" t="t" r="r" b="b"/>
              <a:pathLst>
                <a:path w="3212" h="648" extrusionOk="0">
                  <a:moveTo>
                    <a:pt x="11" y="0"/>
                  </a:moveTo>
                  <a:lnTo>
                    <a:pt x="87" y="40"/>
                  </a:lnTo>
                  <a:lnTo>
                    <a:pt x="169" y="78"/>
                  </a:lnTo>
                  <a:lnTo>
                    <a:pt x="256" y="114"/>
                  </a:lnTo>
                  <a:lnTo>
                    <a:pt x="346" y="147"/>
                  </a:lnTo>
                  <a:lnTo>
                    <a:pt x="442" y="179"/>
                  </a:lnTo>
                  <a:lnTo>
                    <a:pt x="543" y="207"/>
                  </a:lnTo>
                  <a:lnTo>
                    <a:pt x="647" y="233"/>
                  </a:lnTo>
                  <a:lnTo>
                    <a:pt x="756" y="257"/>
                  </a:lnTo>
                  <a:lnTo>
                    <a:pt x="869" y="277"/>
                  </a:lnTo>
                  <a:lnTo>
                    <a:pt x="985" y="295"/>
                  </a:lnTo>
                  <a:lnTo>
                    <a:pt x="1103" y="310"/>
                  </a:lnTo>
                  <a:lnTo>
                    <a:pt x="1225" y="322"/>
                  </a:lnTo>
                  <a:lnTo>
                    <a:pt x="1349" y="330"/>
                  </a:lnTo>
                  <a:lnTo>
                    <a:pt x="1477" y="336"/>
                  </a:lnTo>
                  <a:lnTo>
                    <a:pt x="1606" y="338"/>
                  </a:lnTo>
                  <a:lnTo>
                    <a:pt x="1735" y="336"/>
                  </a:lnTo>
                  <a:lnTo>
                    <a:pt x="1862" y="330"/>
                  </a:lnTo>
                  <a:lnTo>
                    <a:pt x="1987" y="322"/>
                  </a:lnTo>
                  <a:lnTo>
                    <a:pt x="2109" y="310"/>
                  </a:lnTo>
                  <a:lnTo>
                    <a:pt x="2228" y="295"/>
                  </a:lnTo>
                  <a:lnTo>
                    <a:pt x="2343" y="277"/>
                  </a:lnTo>
                  <a:lnTo>
                    <a:pt x="2455" y="257"/>
                  </a:lnTo>
                  <a:lnTo>
                    <a:pt x="2564" y="233"/>
                  </a:lnTo>
                  <a:lnTo>
                    <a:pt x="2669" y="207"/>
                  </a:lnTo>
                  <a:lnTo>
                    <a:pt x="2769" y="179"/>
                  </a:lnTo>
                  <a:lnTo>
                    <a:pt x="2865" y="147"/>
                  </a:lnTo>
                  <a:lnTo>
                    <a:pt x="2957" y="114"/>
                  </a:lnTo>
                  <a:lnTo>
                    <a:pt x="3044" y="78"/>
                  </a:lnTo>
                  <a:lnTo>
                    <a:pt x="3125" y="40"/>
                  </a:lnTo>
                  <a:lnTo>
                    <a:pt x="3202" y="0"/>
                  </a:lnTo>
                  <a:lnTo>
                    <a:pt x="3209" y="33"/>
                  </a:lnTo>
                  <a:lnTo>
                    <a:pt x="3212" y="66"/>
                  </a:lnTo>
                  <a:lnTo>
                    <a:pt x="3209" y="104"/>
                  </a:lnTo>
                  <a:lnTo>
                    <a:pt x="3199" y="142"/>
                  </a:lnTo>
                  <a:lnTo>
                    <a:pt x="3182" y="179"/>
                  </a:lnTo>
                  <a:lnTo>
                    <a:pt x="3159" y="215"/>
                  </a:lnTo>
                  <a:lnTo>
                    <a:pt x="3130" y="250"/>
                  </a:lnTo>
                  <a:lnTo>
                    <a:pt x="3096" y="284"/>
                  </a:lnTo>
                  <a:lnTo>
                    <a:pt x="3055" y="317"/>
                  </a:lnTo>
                  <a:lnTo>
                    <a:pt x="3009" y="350"/>
                  </a:lnTo>
                  <a:lnTo>
                    <a:pt x="2958" y="381"/>
                  </a:lnTo>
                  <a:lnTo>
                    <a:pt x="2902" y="410"/>
                  </a:lnTo>
                  <a:lnTo>
                    <a:pt x="2841" y="439"/>
                  </a:lnTo>
                  <a:lnTo>
                    <a:pt x="2775" y="465"/>
                  </a:lnTo>
                  <a:lnTo>
                    <a:pt x="2706" y="491"/>
                  </a:lnTo>
                  <a:lnTo>
                    <a:pt x="2632" y="514"/>
                  </a:lnTo>
                  <a:lnTo>
                    <a:pt x="2554" y="536"/>
                  </a:lnTo>
                  <a:lnTo>
                    <a:pt x="2472" y="557"/>
                  </a:lnTo>
                  <a:lnTo>
                    <a:pt x="2388" y="575"/>
                  </a:lnTo>
                  <a:lnTo>
                    <a:pt x="2299" y="592"/>
                  </a:lnTo>
                  <a:lnTo>
                    <a:pt x="2208" y="606"/>
                  </a:lnTo>
                  <a:lnTo>
                    <a:pt x="2114" y="619"/>
                  </a:lnTo>
                  <a:lnTo>
                    <a:pt x="2016" y="629"/>
                  </a:lnTo>
                  <a:lnTo>
                    <a:pt x="1917" y="638"/>
                  </a:lnTo>
                  <a:lnTo>
                    <a:pt x="1815" y="644"/>
                  </a:lnTo>
                  <a:lnTo>
                    <a:pt x="1712" y="647"/>
                  </a:lnTo>
                  <a:lnTo>
                    <a:pt x="1606" y="648"/>
                  </a:lnTo>
                  <a:lnTo>
                    <a:pt x="1500" y="647"/>
                  </a:lnTo>
                  <a:lnTo>
                    <a:pt x="1397" y="644"/>
                  </a:lnTo>
                  <a:lnTo>
                    <a:pt x="1295" y="638"/>
                  </a:lnTo>
                  <a:lnTo>
                    <a:pt x="1195" y="629"/>
                  </a:lnTo>
                  <a:lnTo>
                    <a:pt x="1098" y="619"/>
                  </a:lnTo>
                  <a:lnTo>
                    <a:pt x="1004" y="606"/>
                  </a:lnTo>
                  <a:lnTo>
                    <a:pt x="912" y="592"/>
                  </a:lnTo>
                  <a:lnTo>
                    <a:pt x="824" y="575"/>
                  </a:lnTo>
                  <a:lnTo>
                    <a:pt x="739" y="557"/>
                  </a:lnTo>
                  <a:lnTo>
                    <a:pt x="658" y="536"/>
                  </a:lnTo>
                  <a:lnTo>
                    <a:pt x="580" y="514"/>
                  </a:lnTo>
                  <a:lnTo>
                    <a:pt x="506" y="491"/>
                  </a:lnTo>
                  <a:lnTo>
                    <a:pt x="436" y="465"/>
                  </a:lnTo>
                  <a:lnTo>
                    <a:pt x="371" y="439"/>
                  </a:lnTo>
                  <a:lnTo>
                    <a:pt x="310" y="410"/>
                  </a:lnTo>
                  <a:lnTo>
                    <a:pt x="254" y="381"/>
                  </a:lnTo>
                  <a:lnTo>
                    <a:pt x="203" y="350"/>
                  </a:lnTo>
                  <a:lnTo>
                    <a:pt x="157" y="317"/>
                  </a:lnTo>
                  <a:lnTo>
                    <a:pt x="116" y="284"/>
                  </a:lnTo>
                  <a:lnTo>
                    <a:pt x="82" y="250"/>
                  </a:lnTo>
                  <a:lnTo>
                    <a:pt x="53" y="215"/>
                  </a:lnTo>
                  <a:lnTo>
                    <a:pt x="30" y="179"/>
                  </a:lnTo>
                  <a:lnTo>
                    <a:pt x="13" y="142"/>
                  </a:lnTo>
                  <a:lnTo>
                    <a:pt x="3" y="104"/>
                  </a:lnTo>
                  <a:lnTo>
                    <a:pt x="0" y="66"/>
                  </a:lnTo>
                  <a:lnTo>
                    <a:pt x="3" y="33"/>
                  </a:lnTo>
                  <a:lnTo>
                    <a:pt x="11"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1">
                <a:solidFill>
                  <a:schemeClr val="dk1"/>
                </a:solidFill>
                <a:latin typeface="Roboto"/>
                <a:ea typeface="Roboto"/>
                <a:cs typeface="Roboto"/>
                <a:sym typeface="Roboto"/>
              </a:endParaRPr>
            </a:p>
          </p:txBody>
        </p:sp>
        <p:sp>
          <p:nvSpPr>
            <p:cNvPr id="191" name="Google Shape;191;p22"/>
            <p:cNvSpPr/>
            <p:nvPr/>
          </p:nvSpPr>
          <p:spPr>
            <a:xfrm>
              <a:off x="10059988" y="2995613"/>
              <a:ext cx="463548" cy="93663"/>
            </a:xfrm>
            <a:custGeom>
              <a:avLst/>
              <a:gdLst/>
              <a:ahLst/>
              <a:cxnLst/>
              <a:rect l="l" t="t" r="r" b="b"/>
              <a:pathLst>
                <a:path w="3212" h="647" extrusionOk="0">
                  <a:moveTo>
                    <a:pt x="11" y="0"/>
                  </a:moveTo>
                  <a:lnTo>
                    <a:pt x="87" y="40"/>
                  </a:lnTo>
                  <a:lnTo>
                    <a:pt x="169" y="78"/>
                  </a:lnTo>
                  <a:lnTo>
                    <a:pt x="256" y="114"/>
                  </a:lnTo>
                  <a:lnTo>
                    <a:pt x="346" y="147"/>
                  </a:lnTo>
                  <a:lnTo>
                    <a:pt x="442" y="178"/>
                  </a:lnTo>
                  <a:lnTo>
                    <a:pt x="543" y="207"/>
                  </a:lnTo>
                  <a:lnTo>
                    <a:pt x="647" y="233"/>
                  </a:lnTo>
                  <a:lnTo>
                    <a:pt x="756" y="257"/>
                  </a:lnTo>
                  <a:lnTo>
                    <a:pt x="869" y="277"/>
                  </a:lnTo>
                  <a:lnTo>
                    <a:pt x="985" y="295"/>
                  </a:lnTo>
                  <a:lnTo>
                    <a:pt x="1103" y="310"/>
                  </a:lnTo>
                  <a:lnTo>
                    <a:pt x="1225" y="322"/>
                  </a:lnTo>
                  <a:lnTo>
                    <a:pt x="1349" y="330"/>
                  </a:lnTo>
                  <a:lnTo>
                    <a:pt x="1477" y="335"/>
                  </a:lnTo>
                  <a:lnTo>
                    <a:pt x="1606" y="337"/>
                  </a:lnTo>
                  <a:lnTo>
                    <a:pt x="1735" y="335"/>
                  </a:lnTo>
                  <a:lnTo>
                    <a:pt x="1862" y="330"/>
                  </a:lnTo>
                  <a:lnTo>
                    <a:pt x="1987" y="322"/>
                  </a:lnTo>
                  <a:lnTo>
                    <a:pt x="2109" y="310"/>
                  </a:lnTo>
                  <a:lnTo>
                    <a:pt x="2228" y="295"/>
                  </a:lnTo>
                  <a:lnTo>
                    <a:pt x="2343" y="277"/>
                  </a:lnTo>
                  <a:lnTo>
                    <a:pt x="2455" y="257"/>
                  </a:lnTo>
                  <a:lnTo>
                    <a:pt x="2564" y="233"/>
                  </a:lnTo>
                  <a:lnTo>
                    <a:pt x="2669" y="207"/>
                  </a:lnTo>
                  <a:lnTo>
                    <a:pt x="2769" y="178"/>
                  </a:lnTo>
                  <a:lnTo>
                    <a:pt x="2865" y="147"/>
                  </a:lnTo>
                  <a:lnTo>
                    <a:pt x="2957" y="114"/>
                  </a:lnTo>
                  <a:lnTo>
                    <a:pt x="3044" y="78"/>
                  </a:lnTo>
                  <a:lnTo>
                    <a:pt x="3125" y="40"/>
                  </a:lnTo>
                  <a:lnTo>
                    <a:pt x="3202" y="0"/>
                  </a:lnTo>
                  <a:lnTo>
                    <a:pt x="3209" y="33"/>
                  </a:lnTo>
                  <a:lnTo>
                    <a:pt x="3212" y="66"/>
                  </a:lnTo>
                  <a:lnTo>
                    <a:pt x="3209" y="104"/>
                  </a:lnTo>
                  <a:lnTo>
                    <a:pt x="3199" y="142"/>
                  </a:lnTo>
                  <a:lnTo>
                    <a:pt x="3182" y="178"/>
                  </a:lnTo>
                  <a:lnTo>
                    <a:pt x="3159" y="215"/>
                  </a:lnTo>
                  <a:lnTo>
                    <a:pt x="3130" y="250"/>
                  </a:lnTo>
                  <a:lnTo>
                    <a:pt x="3096" y="284"/>
                  </a:lnTo>
                  <a:lnTo>
                    <a:pt x="3055" y="317"/>
                  </a:lnTo>
                  <a:lnTo>
                    <a:pt x="3009" y="349"/>
                  </a:lnTo>
                  <a:lnTo>
                    <a:pt x="2958" y="380"/>
                  </a:lnTo>
                  <a:lnTo>
                    <a:pt x="2902" y="409"/>
                  </a:lnTo>
                  <a:lnTo>
                    <a:pt x="2841" y="438"/>
                  </a:lnTo>
                  <a:lnTo>
                    <a:pt x="2775" y="464"/>
                  </a:lnTo>
                  <a:lnTo>
                    <a:pt x="2706" y="490"/>
                  </a:lnTo>
                  <a:lnTo>
                    <a:pt x="2632" y="513"/>
                  </a:lnTo>
                  <a:lnTo>
                    <a:pt x="2554" y="535"/>
                  </a:lnTo>
                  <a:lnTo>
                    <a:pt x="2472" y="556"/>
                  </a:lnTo>
                  <a:lnTo>
                    <a:pt x="2388" y="574"/>
                  </a:lnTo>
                  <a:lnTo>
                    <a:pt x="2299" y="591"/>
                  </a:lnTo>
                  <a:lnTo>
                    <a:pt x="2208" y="605"/>
                  </a:lnTo>
                  <a:lnTo>
                    <a:pt x="2114" y="618"/>
                  </a:lnTo>
                  <a:lnTo>
                    <a:pt x="2016" y="628"/>
                  </a:lnTo>
                  <a:lnTo>
                    <a:pt x="1917" y="637"/>
                  </a:lnTo>
                  <a:lnTo>
                    <a:pt x="1815" y="643"/>
                  </a:lnTo>
                  <a:lnTo>
                    <a:pt x="1712" y="646"/>
                  </a:lnTo>
                  <a:lnTo>
                    <a:pt x="1606" y="647"/>
                  </a:lnTo>
                  <a:lnTo>
                    <a:pt x="1500" y="646"/>
                  </a:lnTo>
                  <a:lnTo>
                    <a:pt x="1397" y="643"/>
                  </a:lnTo>
                  <a:lnTo>
                    <a:pt x="1295" y="637"/>
                  </a:lnTo>
                  <a:lnTo>
                    <a:pt x="1195" y="628"/>
                  </a:lnTo>
                  <a:lnTo>
                    <a:pt x="1098" y="618"/>
                  </a:lnTo>
                  <a:lnTo>
                    <a:pt x="1004" y="605"/>
                  </a:lnTo>
                  <a:lnTo>
                    <a:pt x="912" y="591"/>
                  </a:lnTo>
                  <a:lnTo>
                    <a:pt x="824" y="574"/>
                  </a:lnTo>
                  <a:lnTo>
                    <a:pt x="739" y="556"/>
                  </a:lnTo>
                  <a:lnTo>
                    <a:pt x="658" y="535"/>
                  </a:lnTo>
                  <a:lnTo>
                    <a:pt x="580" y="513"/>
                  </a:lnTo>
                  <a:lnTo>
                    <a:pt x="506" y="490"/>
                  </a:lnTo>
                  <a:lnTo>
                    <a:pt x="436" y="464"/>
                  </a:lnTo>
                  <a:lnTo>
                    <a:pt x="371" y="438"/>
                  </a:lnTo>
                  <a:lnTo>
                    <a:pt x="310" y="409"/>
                  </a:lnTo>
                  <a:lnTo>
                    <a:pt x="254" y="380"/>
                  </a:lnTo>
                  <a:lnTo>
                    <a:pt x="203" y="349"/>
                  </a:lnTo>
                  <a:lnTo>
                    <a:pt x="157" y="317"/>
                  </a:lnTo>
                  <a:lnTo>
                    <a:pt x="116" y="284"/>
                  </a:lnTo>
                  <a:lnTo>
                    <a:pt x="82" y="250"/>
                  </a:lnTo>
                  <a:lnTo>
                    <a:pt x="53" y="215"/>
                  </a:lnTo>
                  <a:lnTo>
                    <a:pt x="30" y="178"/>
                  </a:lnTo>
                  <a:lnTo>
                    <a:pt x="13" y="142"/>
                  </a:lnTo>
                  <a:lnTo>
                    <a:pt x="3" y="104"/>
                  </a:lnTo>
                  <a:lnTo>
                    <a:pt x="0" y="66"/>
                  </a:lnTo>
                  <a:lnTo>
                    <a:pt x="3" y="33"/>
                  </a:lnTo>
                  <a:lnTo>
                    <a:pt x="11"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1">
                <a:solidFill>
                  <a:schemeClr val="dk1"/>
                </a:solidFill>
                <a:latin typeface="Roboto"/>
                <a:ea typeface="Roboto"/>
                <a:cs typeface="Roboto"/>
                <a:sym typeface="Roboto"/>
              </a:endParaRPr>
            </a:p>
          </p:txBody>
        </p:sp>
        <p:sp>
          <p:nvSpPr>
            <p:cNvPr id="192" name="Google Shape;192;p22"/>
            <p:cNvSpPr/>
            <p:nvPr/>
          </p:nvSpPr>
          <p:spPr>
            <a:xfrm>
              <a:off x="10059988" y="3074988"/>
              <a:ext cx="463548" cy="92075"/>
            </a:xfrm>
            <a:custGeom>
              <a:avLst/>
              <a:gdLst/>
              <a:ahLst/>
              <a:cxnLst/>
              <a:rect l="l" t="t" r="r" b="b"/>
              <a:pathLst>
                <a:path w="3212" h="647" extrusionOk="0">
                  <a:moveTo>
                    <a:pt x="11" y="0"/>
                  </a:moveTo>
                  <a:lnTo>
                    <a:pt x="87" y="40"/>
                  </a:lnTo>
                  <a:lnTo>
                    <a:pt x="169" y="78"/>
                  </a:lnTo>
                  <a:lnTo>
                    <a:pt x="256" y="113"/>
                  </a:lnTo>
                  <a:lnTo>
                    <a:pt x="346" y="147"/>
                  </a:lnTo>
                  <a:lnTo>
                    <a:pt x="442" y="178"/>
                  </a:lnTo>
                  <a:lnTo>
                    <a:pt x="543" y="207"/>
                  </a:lnTo>
                  <a:lnTo>
                    <a:pt x="647" y="233"/>
                  </a:lnTo>
                  <a:lnTo>
                    <a:pt x="756" y="257"/>
                  </a:lnTo>
                  <a:lnTo>
                    <a:pt x="869" y="277"/>
                  </a:lnTo>
                  <a:lnTo>
                    <a:pt x="985" y="295"/>
                  </a:lnTo>
                  <a:lnTo>
                    <a:pt x="1103" y="310"/>
                  </a:lnTo>
                  <a:lnTo>
                    <a:pt x="1225" y="322"/>
                  </a:lnTo>
                  <a:lnTo>
                    <a:pt x="1349" y="330"/>
                  </a:lnTo>
                  <a:lnTo>
                    <a:pt x="1477" y="335"/>
                  </a:lnTo>
                  <a:lnTo>
                    <a:pt x="1606" y="337"/>
                  </a:lnTo>
                  <a:lnTo>
                    <a:pt x="1735" y="335"/>
                  </a:lnTo>
                  <a:lnTo>
                    <a:pt x="1862" y="330"/>
                  </a:lnTo>
                  <a:lnTo>
                    <a:pt x="1987" y="322"/>
                  </a:lnTo>
                  <a:lnTo>
                    <a:pt x="2109" y="310"/>
                  </a:lnTo>
                  <a:lnTo>
                    <a:pt x="2228" y="295"/>
                  </a:lnTo>
                  <a:lnTo>
                    <a:pt x="2343" y="277"/>
                  </a:lnTo>
                  <a:lnTo>
                    <a:pt x="2455" y="257"/>
                  </a:lnTo>
                  <a:lnTo>
                    <a:pt x="2564" y="233"/>
                  </a:lnTo>
                  <a:lnTo>
                    <a:pt x="2669" y="207"/>
                  </a:lnTo>
                  <a:lnTo>
                    <a:pt x="2769" y="178"/>
                  </a:lnTo>
                  <a:lnTo>
                    <a:pt x="2865" y="147"/>
                  </a:lnTo>
                  <a:lnTo>
                    <a:pt x="2957" y="113"/>
                  </a:lnTo>
                  <a:lnTo>
                    <a:pt x="3044" y="78"/>
                  </a:lnTo>
                  <a:lnTo>
                    <a:pt x="3125" y="40"/>
                  </a:lnTo>
                  <a:lnTo>
                    <a:pt x="3202" y="0"/>
                  </a:lnTo>
                  <a:lnTo>
                    <a:pt x="3209" y="32"/>
                  </a:lnTo>
                  <a:lnTo>
                    <a:pt x="3212" y="65"/>
                  </a:lnTo>
                  <a:lnTo>
                    <a:pt x="3209" y="103"/>
                  </a:lnTo>
                  <a:lnTo>
                    <a:pt x="3199" y="141"/>
                  </a:lnTo>
                  <a:lnTo>
                    <a:pt x="3182" y="178"/>
                  </a:lnTo>
                  <a:lnTo>
                    <a:pt x="3159" y="214"/>
                  </a:lnTo>
                  <a:lnTo>
                    <a:pt x="3130" y="249"/>
                  </a:lnTo>
                  <a:lnTo>
                    <a:pt x="3096" y="283"/>
                  </a:lnTo>
                  <a:lnTo>
                    <a:pt x="3055" y="316"/>
                  </a:lnTo>
                  <a:lnTo>
                    <a:pt x="3009" y="348"/>
                  </a:lnTo>
                  <a:lnTo>
                    <a:pt x="2958" y="379"/>
                  </a:lnTo>
                  <a:lnTo>
                    <a:pt x="2902" y="409"/>
                  </a:lnTo>
                  <a:lnTo>
                    <a:pt x="2841" y="437"/>
                  </a:lnTo>
                  <a:lnTo>
                    <a:pt x="2775" y="464"/>
                  </a:lnTo>
                  <a:lnTo>
                    <a:pt x="2706" y="489"/>
                  </a:lnTo>
                  <a:lnTo>
                    <a:pt x="2632" y="513"/>
                  </a:lnTo>
                  <a:lnTo>
                    <a:pt x="2554" y="535"/>
                  </a:lnTo>
                  <a:lnTo>
                    <a:pt x="2472" y="555"/>
                  </a:lnTo>
                  <a:lnTo>
                    <a:pt x="2388" y="574"/>
                  </a:lnTo>
                  <a:lnTo>
                    <a:pt x="2299" y="590"/>
                  </a:lnTo>
                  <a:lnTo>
                    <a:pt x="2208" y="605"/>
                  </a:lnTo>
                  <a:lnTo>
                    <a:pt x="2114" y="618"/>
                  </a:lnTo>
                  <a:lnTo>
                    <a:pt x="2016" y="628"/>
                  </a:lnTo>
                  <a:lnTo>
                    <a:pt x="1917" y="636"/>
                  </a:lnTo>
                  <a:lnTo>
                    <a:pt x="1815" y="642"/>
                  </a:lnTo>
                  <a:lnTo>
                    <a:pt x="1712" y="646"/>
                  </a:lnTo>
                  <a:lnTo>
                    <a:pt x="1606" y="647"/>
                  </a:lnTo>
                  <a:lnTo>
                    <a:pt x="1500" y="646"/>
                  </a:lnTo>
                  <a:lnTo>
                    <a:pt x="1397" y="642"/>
                  </a:lnTo>
                  <a:lnTo>
                    <a:pt x="1295" y="636"/>
                  </a:lnTo>
                  <a:lnTo>
                    <a:pt x="1195" y="628"/>
                  </a:lnTo>
                  <a:lnTo>
                    <a:pt x="1098" y="618"/>
                  </a:lnTo>
                  <a:lnTo>
                    <a:pt x="1004" y="605"/>
                  </a:lnTo>
                  <a:lnTo>
                    <a:pt x="912" y="590"/>
                  </a:lnTo>
                  <a:lnTo>
                    <a:pt x="824" y="574"/>
                  </a:lnTo>
                  <a:lnTo>
                    <a:pt x="739" y="555"/>
                  </a:lnTo>
                  <a:lnTo>
                    <a:pt x="658" y="535"/>
                  </a:lnTo>
                  <a:lnTo>
                    <a:pt x="580" y="513"/>
                  </a:lnTo>
                  <a:lnTo>
                    <a:pt x="506" y="489"/>
                  </a:lnTo>
                  <a:lnTo>
                    <a:pt x="436" y="464"/>
                  </a:lnTo>
                  <a:lnTo>
                    <a:pt x="371" y="437"/>
                  </a:lnTo>
                  <a:lnTo>
                    <a:pt x="310" y="409"/>
                  </a:lnTo>
                  <a:lnTo>
                    <a:pt x="254" y="379"/>
                  </a:lnTo>
                  <a:lnTo>
                    <a:pt x="203" y="348"/>
                  </a:lnTo>
                  <a:lnTo>
                    <a:pt x="157" y="316"/>
                  </a:lnTo>
                  <a:lnTo>
                    <a:pt x="116" y="283"/>
                  </a:lnTo>
                  <a:lnTo>
                    <a:pt x="82" y="249"/>
                  </a:lnTo>
                  <a:lnTo>
                    <a:pt x="53" y="214"/>
                  </a:lnTo>
                  <a:lnTo>
                    <a:pt x="30" y="178"/>
                  </a:lnTo>
                  <a:lnTo>
                    <a:pt x="13" y="141"/>
                  </a:lnTo>
                  <a:lnTo>
                    <a:pt x="3" y="103"/>
                  </a:lnTo>
                  <a:lnTo>
                    <a:pt x="0" y="65"/>
                  </a:lnTo>
                  <a:lnTo>
                    <a:pt x="3" y="32"/>
                  </a:lnTo>
                  <a:lnTo>
                    <a:pt x="11"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1">
                <a:solidFill>
                  <a:schemeClr val="dk1"/>
                </a:solidFill>
                <a:latin typeface="Roboto"/>
                <a:ea typeface="Roboto"/>
                <a:cs typeface="Roboto"/>
                <a:sym typeface="Roboto"/>
              </a:endParaRPr>
            </a:p>
          </p:txBody>
        </p:sp>
      </p:grpSp>
      <p:sp>
        <p:nvSpPr>
          <p:cNvPr id="193" name="Google Shape;193;p22"/>
          <p:cNvSpPr txBox="1"/>
          <p:nvPr/>
        </p:nvSpPr>
        <p:spPr>
          <a:xfrm>
            <a:off x="5119037" y="3745747"/>
            <a:ext cx="3567900" cy="5763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chemeClr val="accent3"/>
              </a:buClr>
              <a:buSzPts val="1200"/>
              <a:buFont typeface="Noto Sans Symbols"/>
              <a:buNone/>
            </a:pPr>
            <a:r>
              <a:rPr lang="en" sz="1200" b="1" dirty="0" smtClean="0">
                <a:solidFill>
                  <a:schemeClr val="accent3"/>
                </a:solidFill>
                <a:latin typeface="Roboto"/>
                <a:ea typeface="Roboto"/>
                <a:cs typeface="Roboto"/>
                <a:sym typeface="Roboto"/>
              </a:rPr>
              <a:t>Stream Lit</a:t>
            </a:r>
            <a:r>
              <a:rPr lang="en" sz="1051" b="1" dirty="0">
                <a:solidFill>
                  <a:srgbClr val="7F7F7F"/>
                </a:solidFill>
                <a:latin typeface="Roboto"/>
                <a:ea typeface="Roboto"/>
                <a:cs typeface="Roboto"/>
                <a:sym typeface="Roboto"/>
              </a:rPr>
              <a:t/>
            </a:r>
            <a:br>
              <a:rPr lang="en" sz="1051" b="1" dirty="0">
                <a:solidFill>
                  <a:srgbClr val="7F7F7F"/>
                </a:solidFill>
                <a:latin typeface="Roboto"/>
                <a:ea typeface="Roboto"/>
                <a:cs typeface="Roboto"/>
                <a:sym typeface="Roboto"/>
              </a:rPr>
            </a:br>
            <a:r>
              <a:rPr lang="en" sz="1000" dirty="0">
                <a:solidFill>
                  <a:srgbClr val="7F7F7F"/>
                </a:solidFill>
                <a:latin typeface="Roboto"/>
                <a:ea typeface="Roboto"/>
                <a:cs typeface="Roboto"/>
                <a:sym typeface="Roboto"/>
              </a:rPr>
              <a:t>This is a sample text. You simply add your own text and description here.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1"/>
                                        </p:tgtEl>
                                        <p:attrNameLst>
                                          <p:attrName>style.visibility</p:attrName>
                                        </p:attrNameLst>
                                      </p:cBhvr>
                                      <p:to>
                                        <p:strVal val="visible"/>
                                      </p:to>
                                    </p:set>
                                    <p:animEffect transition="in" filter="fade">
                                      <p:cBhvr>
                                        <p:cTn id="7" dur="1000"/>
                                        <p:tgtEl>
                                          <p:spTgt spid="181"/>
                                        </p:tgtEl>
                                      </p:cBhvr>
                                    </p:animEffect>
                                    <p:anim calcmode="lin" valueType="num">
                                      <p:cBhvr>
                                        <p:cTn id="8" dur="1000" fill="hold"/>
                                        <p:tgtEl>
                                          <p:spTgt spid="181"/>
                                        </p:tgtEl>
                                        <p:attrNameLst>
                                          <p:attrName>ppt_x</p:attrName>
                                        </p:attrNameLst>
                                      </p:cBhvr>
                                      <p:tavLst>
                                        <p:tav tm="0">
                                          <p:val>
                                            <p:strVal val="#ppt_x"/>
                                          </p:val>
                                        </p:tav>
                                        <p:tav tm="100000">
                                          <p:val>
                                            <p:strVal val="#ppt_x"/>
                                          </p:val>
                                        </p:tav>
                                      </p:tavLst>
                                    </p:anim>
                                    <p:anim calcmode="lin" valueType="num">
                                      <p:cBhvr>
                                        <p:cTn id="9" dur="1000" fill="hold"/>
                                        <p:tgtEl>
                                          <p:spTgt spid="18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3"/>
                                        </p:tgtEl>
                                        <p:attrNameLst>
                                          <p:attrName>style.visibility</p:attrName>
                                        </p:attrNameLst>
                                      </p:cBhvr>
                                      <p:to>
                                        <p:strVal val="visible"/>
                                      </p:to>
                                    </p:set>
                                    <p:animEffect transition="in" filter="fade">
                                      <p:cBhvr>
                                        <p:cTn id="12" dur="1000"/>
                                        <p:tgtEl>
                                          <p:spTgt spid="183"/>
                                        </p:tgtEl>
                                      </p:cBhvr>
                                    </p:animEffect>
                                    <p:anim calcmode="lin" valueType="num">
                                      <p:cBhvr>
                                        <p:cTn id="13" dur="1000" fill="hold"/>
                                        <p:tgtEl>
                                          <p:spTgt spid="183"/>
                                        </p:tgtEl>
                                        <p:attrNameLst>
                                          <p:attrName>ppt_x</p:attrName>
                                        </p:attrNameLst>
                                      </p:cBhvr>
                                      <p:tavLst>
                                        <p:tav tm="0">
                                          <p:val>
                                            <p:strVal val="#ppt_x"/>
                                          </p:val>
                                        </p:tav>
                                        <p:tav tm="100000">
                                          <p:val>
                                            <p:strVal val="#ppt_x"/>
                                          </p:val>
                                        </p:tav>
                                      </p:tavLst>
                                    </p:anim>
                                    <p:anim calcmode="lin" valueType="num">
                                      <p:cBhvr>
                                        <p:cTn id="14" dur="1000" fill="hold"/>
                                        <p:tgtEl>
                                          <p:spTgt spid="18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84"/>
                                        </p:tgtEl>
                                        <p:attrNameLst>
                                          <p:attrName>style.visibility</p:attrName>
                                        </p:attrNameLst>
                                      </p:cBhvr>
                                      <p:to>
                                        <p:strVal val="visible"/>
                                      </p:to>
                                    </p:set>
                                    <p:animEffect transition="in" filter="fade">
                                      <p:cBhvr>
                                        <p:cTn id="19" dur="1000"/>
                                        <p:tgtEl>
                                          <p:spTgt spid="184"/>
                                        </p:tgtEl>
                                      </p:cBhvr>
                                    </p:animEffect>
                                    <p:anim calcmode="lin" valueType="num">
                                      <p:cBhvr>
                                        <p:cTn id="20" dur="1000" fill="hold"/>
                                        <p:tgtEl>
                                          <p:spTgt spid="184"/>
                                        </p:tgtEl>
                                        <p:attrNameLst>
                                          <p:attrName>ppt_x</p:attrName>
                                        </p:attrNameLst>
                                      </p:cBhvr>
                                      <p:tavLst>
                                        <p:tav tm="0">
                                          <p:val>
                                            <p:strVal val="#ppt_x"/>
                                          </p:val>
                                        </p:tav>
                                        <p:tav tm="100000">
                                          <p:val>
                                            <p:strVal val="#ppt_x"/>
                                          </p:val>
                                        </p:tav>
                                      </p:tavLst>
                                    </p:anim>
                                    <p:anim calcmode="lin" valueType="num">
                                      <p:cBhvr>
                                        <p:cTn id="21" dur="1000" fill="hold"/>
                                        <p:tgtEl>
                                          <p:spTgt spid="18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86"/>
                                        </p:tgtEl>
                                        <p:attrNameLst>
                                          <p:attrName>style.visibility</p:attrName>
                                        </p:attrNameLst>
                                      </p:cBhvr>
                                      <p:to>
                                        <p:strVal val="visible"/>
                                      </p:to>
                                    </p:set>
                                    <p:animEffect transition="in" filter="fade">
                                      <p:cBhvr>
                                        <p:cTn id="24" dur="1000"/>
                                        <p:tgtEl>
                                          <p:spTgt spid="186"/>
                                        </p:tgtEl>
                                      </p:cBhvr>
                                    </p:animEffect>
                                    <p:anim calcmode="lin" valueType="num">
                                      <p:cBhvr>
                                        <p:cTn id="25" dur="1000" fill="hold"/>
                                        <p:tgtEl>
                                          <p:spTgt spid="186"/>
                                        </p:tgtEl>
                                        <p:attrNameLst>
                                          <p:attrName>ppt_x</p:attrName>
                                        </p:attrNameLst>
                                      </p:cBhvr>
                                      <p:tavLst>
                                        <p:tav tm="0">
                                          <p:val>
                                            <p:strVal val="#ppt_x"/>
                                          </p:val>
                                        </p:tav>
                                        <p:tav tm="100000">
                                          <p:val>
                                            <p:strVal val="#ppt_x"/>
                                          </p:val>
                                        </p:tav>
                                      </p:tavLst>
                                    </p:anim>
                                    <p:anim calcmode="lin" valueType="num">
                                      <p:cBhvr>
                                        <p:cTn id="26" dur="1000" fill="hold"/>
                                        <p:tgtEl>
                                          <p:spTgt spid="18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87"/>
                                        </p:tgtEl>
                                        <p:attrNameLst>
                                          <p:attrName>style.visibility</p:attrName>
                                        </p:attrNameLst>
                                      </p:cBhvr>
                                      <p:to>
                                        <p:strVal val="visible"/>
                                      </p:to>
                                    </p:set>
                                    <p:animEffect transition="in" filter="fade">
                                      <p:cBhvr>
                                        <p:cTn id="31" dur="1000"/>
                                        <p:tgtEl>
                                          <p:spTgt spid="187"/>
                                        </p:tgtEl>
                                      </p:cBhvr>
                                    </p:animEffect>
                                    <p:anim calcmode="lin" valueType="num">
                                      <p:cBhvr>
                                        <p:cTn id="32" dur="1000" fill="hold"/>
                                        <p:tgtEl>
                                          <p:spTgt spid="187"/>
                                        </p:tgtEl>
                                        <p:attrNameLst>
                                          <p:attrName>ppt_x</p:attrName>
                                        </p:attrNameLst>
                                      </p:cBhvr>
                                      <p:tavLst>
                                        <p:tav tm="0">
                                          <p:val>
                                            <p:strVal val="#ppt_x"/>
                                          </p:val>
                                        </p:tav>
                                        <p:tav tm="100000">
                                          <p:val>
                                            <p:strVal val="#ppt_x"/>
                                          </p:val>
                                        </p:tav>
                                      </p:tavLst>
                                    </p:anim>
                                    <p:anim calcmode="lin" valueType="num">
                                      <p:cBhvr>
                                        <p:cTn id="33" dur="1000" fill="hold"/>
                                        <p:tgtEl>
                                          <p:spTgt spid="18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93"/>
                                        </p:tgtEl>
                                        <p:attrNameLst>
                                          <p:attrName>style.visibility</p:attrName>
                                        </p:attrNameLst>
                                      </p:cBhvr>
                                      <p:to>
                                        <p:strVal val="visible"/>
                                      </p:to>
                                    </p:set>
                                    <p:animEffect transition="in" filter="fade">
                                      <p:cBhvr>
                                        <p:cTn id="36" dur="1000"/>
                                        <p:tgtEl>
                                          <p:spTgt spid="193"/>
                                        </p:tgtEl>
                                      </p:cBhvr>
                                    </p:animEffect>
                                    <p:anim calcmode="lin" valueType="num">
                                      <p:cBhvr>
                                        <p:cTn id="37" dur="1000" fill="hold"/>
                                        <p:tgtEl>
                                          <p:spTgt spid="193"/>
                                        </p:tgtEl>
                                        <p:attrNameLst>
                                          <p:attrName>ppt_x</p:attrName>
                                        </p:attrNameLst>
                                      </p:cBhvr>
                                      <p:tavLst>
                                        <p:tav tm="0">
                                          <p:val>
                                            <p:strVal val="#ppt_x"/>
                                          </p:val>
                                        </p:tav>
                                        <p:tav tm="100000">
                                          <p:val>
                                            <p:strVal val="#ppt_x"/>
                                          </p:val>
                                        </p:tav>
                                      </p:tavLst>
                                    </p:anim>
                                    <p:anim calcmode="lin" valueType="num">
                                      <p:cBhvr>
                                        <p:cTn id="38" dur="1000" fill="hold"/>
                                        <p:tgtEl>
                                          <p:spTgt spid="1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animBg="1"/>
      <p:bldP spid="183" grpId="0"/>
      <p:bldP spid="184" grpId="0" animBg="1"/>
      <p:bldP spid="186" grpId="0"/>
      <p:bldP spid="187" grpId="0" animBg="1"/>
      <p:bldP spid="19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9" name="Google Shape;199;p23"/>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a:t>Competition</a:t>
            </a:r>
            <a:endParaRPr/>
          </a:p>
        </p:txBody>
      </p:sp>
      <p:graphicFrame>
        <p:nvGraphicFramePr>
          <p:cNvPr id="200" name="Google Shape;200;p23"/>
          <p:cNvGraphicFramePr/>
          <p:nvPr>
            <p:extLst>
              <p:ext uri="{D42A27DB-BD31-4B8C-83A1-F6EECF244321}">
                <p14:modId xmlns:p14="http://schemas.microsoft.com/office/powerpoint/2010/main" val="4006652992"/>
              </p:ext>
            </p:extLst>
          </p:nvPr>
        </p:nvGraphicFramePr>
        <p:xfrm>
          <a:off x="192505" y="1238248"/>
          <a:ext cx="8556868" cy="3069056"/>
        </p:xfrm>
        <a:graphic>
          <a:graphicData uri="http://schemas.openxmlformats.org/drawingml/2006/table">
            <a:tbl>
              <a:tblPr firstRow="1" bandRow="1">
                <a:noFill/>
                <a:tableStyleId>{4379BD28-EE8D-40F4-992F-F0C7D7208E2A}</a:tableStyleId>
              </a:tblPr>
              <a:tblGrid>
                <a:gridCol w="1519369">
                  <a:extLst>
                    <a:ext uri="{9D8B030D-6E8A-4147-A177-3AD203B41FA5}">
                      <a16:colId xmlns="" xmlns:a16="http://schemas.microsoft.com/office/drawing/2014/main" val="20000"/>
                    </a:ext>
                  </a:extLst>
                </a:gridCol>
                <a:gridCol w="1519369">
                  <a:extLst>
                    <a:ext uri="{9D8B030D-6E8A-4147-A177-3AD203B41FA5}">
                      <a16:colId xmlns="" xmlns:a16="http://schemas.microsoft.com/office/drawing/2014/main" val="20001"/>
                    </a:ext>
                  </a:extLst>
                </a:gridCol>
                <a:gridCol w="1519369">
                  <a:extLst>
                    <a:ext uri="{9D8B030D-6E8A-4147-A177-3AD203B41FA5}">
                      <a16:colId xmlns="" xmlns:a16="http://schemas.microsoft.com/office/drawing/2014/main" val="20002"/>
                    </a:ext>
                  </a:extLst>
                </a:gridCol>
                <a:gridCol w="1519369">
                  <a:extLst>
                    <a:ext uri="{9D8B030D-6E8A-4147-A177-3AD203B41FA5}">
                      <a16:colId xmlns="" xmlns:a16="http://schemas.microsoft.com/office/drawing/2014/main" val="20003"/>
                    </a:ext>
                  </a:extLst>
                </a:gridCol>
                <a:gridCol w="2479392">
                  <a:extLst>
                    <a:ext uri="{9D8B030D-6E8A-4147-A177-3AD203B41FA5}">
                      <a16:colId xmlns="" xmlns:a16="http://schemas.microsoft.com/office/drawing/2014/main" val="20004"/>
                    </a:ext>
                  </a:extLst>
                </a:gridCol>
              </a:tblGrid>
              <a:tr h="767264">
                <a:tc>
                  <a:txBody>
                    <a:bodyPr/>
                    <a:lstStyle/>
                    <a:p>
                      <a:pPr marL="0" marR="0" lvl="0" indent="0" algn="ctr" rtl="0">
                        <a:spcBef>
                          <a:spcPts val="0"/>
                        </a:spcBef>
                        <a:spcAft>
                          <a:spcPts val="0"/>
                        </a:spcAft>
                        <a:buNone/>
                      </a:pPr>
                      <a:r>
                        <a:rPr lang="en" sz="1200" b="1" u="none" strike="noStrike" cap="none" dirty="0">
                          <a:solidFill>
                            <a:schemeClr val="lt1"/>
                          </a:solidFill>
                        </a:rPr>
                        <a:t>Competitors</a:t>
                      </a:r>
                      <a:endParaRPr sz="1200" b="1" u="none" strike="noStrike" cap="none" dirty="0">
                        <a:solidFill>
                          <a:schemeClr val="lt1"/>
                        </a:solidFill>
                        <a:latin typeface="Roboto"/>
                        <a:ea typeface="Roboto"/>
                        <a:cs typeface="Roboto"/>
                        <a:sym typeface="Roboto"/>
                      </a:endParaRPr>
                    </a:p>
                  </a:txBody>
                  <a:tcPr marL="91450" marR="9145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ctr" rtl="0">
                        <a:spcBef>
                          <a:spcPts val="0"/>
                        </a:spcBef>
                        <a:spcAft>
                          <a:spcPts val="0"/>
                        </a:spcAft>
                        <a:buNone/>
                      </a:pPr>
                      <a:r>
                        <a:rPr lang="en" sz="1200" b="1" u="none" strike="noStrike" cap="none">
                          <a:solidFill>
                            <a:schemeClr val="lt1"/>
                          </a:solidFill>
                        </a:rPr>
                        <a:t>Market Leader</a:t>
                      </a:r>
                      <a:endParaRPr/>
                    </a:p>
                  </a:txBody>
                  <a:tcPr marL="91450" marR="9145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None/>
                      </a:pPr>
                      <a:r>
                        <a:rPr lang="en" sz="1200"/>
                        <a:t>Rising</a:t>
                      </a:r>
                      <a:endParaRPr/>
                    </a:p>
                  </a:txBody>
                  <a:tcPr marL="91450" marR="9145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None/>
                      </a:pPr>
                      <a:r>
                        <a:rPr lang="en" sz="1200"/>
                        <a:t>Not doing great</a:t>
                      </a:r>
                      <a:endParaRPr/>
                    </a:p>
                  </a:txBody>
                  <a:tcPr marL="91450" marR="9145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4"/>
                    </a:solidFill>
                  </a:tcPr>
                </a:tc>
                <a:tc>
                  <a:txBody>
                    <a:bodyPr/>
                    <a:lstStyle/>
                    <a:p>
                      <a:pPr marL="0" marR="0" lvl="0" indent="0" algn="ctr" rtl="0">
                        <a:spcBef>
                          <a:spcPts val="0"/>
                        </a:spcBef>
                        <a:spcAft>
                          <a:spcPts val="0"/>
                        </a:spcAft>
                        <a:buNone/>
                      </a:pPr>
                      <a:r>
                        <a:rPr lang="en" sz="1200"/>
                        <a:t>Notes</a:t>
                      </a:r>
                      <a:endParaRPr/>
                    </a:p>
                  </a:txBody>
                  <a:tcPr marL="91450" marR="9145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5"/>
                    </a:solidFill>
                  </a:tcPr>
                </a:tc>
                <a:extLst>
                  <a:ext uri="{0D108BD9-81ED-4DB2-BD59-A6C34878D82A}">
                    <a16:rowId xmlns="" xmlns:a16="http://schemas.microsoft.com/office/drawing/2014/main" val="10000"/>
                  </a:ext>
                </a:extLst>
              </a:tr>
              <a:tr h="767264">
                <a:tc>
                  <a:txBody>
                    <a:bodyPr/>
                    <a:lstStyle/>
                    <a:p>
                      <a:pPr marL="0" marR="0" lvl="0" indent="0" algn="ctr" rtl="0">
                        <a:spcBef>
                          <a:spcPts val="0"/>
                        </a:spcBef>
                        <a:spcAft>
                          <a:spcPts val="0"/>
                        </a:spcAft>
                        <a:buNone/>
                      </a:pPr>
                      <a:r>
                        <a:rPr lang="en" sz="1200" b="1" u="none" strike="noStrike" cap="none">
                          <a:solidFill>
                            <a:srgbClr val="5B5B5B"/>
                          </a:solidFill>
                        </a:rPr>
                        <a:t>Our Business</a:t>
                      </a:r>
                      <a:endParaRPr sz="1200" b="1" u="none" strike="noStrike" cap="none">
                        <a:solidFill>
                          <a:srgbClr val="5B5B5B"/>
                        </a:solidFill>
                        <a:latin typeface="Roboto"/>
                        <a:ea typeface="Roboto"/>
                        <a:cs typeface="Roboto"/>
                        <a:sym typeface="Roboto"/>
                      </a:endParaRPr>
                    </a:p>
                  </a:txBody>
                  <a:tcPr marL="91450" marR="9145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Clr>
                          <a:schemeClr val="dk1"/>
                        </a:buClr>
                        <a:buSzPts val="1100"/>
                        <a:buFont typeface="Roboto"/>
                        <a:buNone/>
                      </a:pPr>
                      <a:endParaRPr sz="1100" b="0" u="none" strike="noStrike" cap="none" dirty="0">
                        <a:solidFill>
                          <a:srgbClr val="7F7F7F"/>
                        </a:solidFill>
                      </a:endParaRPr>
                    </a:p>
                  </a:txBody>
                  <a:tcPr marL="91450" marR="9145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Clr>
                          <a:schemeClr val="dk1"/>
                        </a:buClr>
                        <a:buSzPts val="1100"/>
                        <a:buFont typeface="Roboto"/>
                        <a:buNone/>
                      </a:pPr>
                      <a:endParaRPr sz="1100" b="0" u="none" strike="noStrike" cap="none">
                        <a:solidFill>
                          <a:srgbClr val="7F7F7F"/>
                        </a:solidFill>
                      </a:endParaRPr>
                    </a:p>
                  </a:txBody>
                  <a:tcPr marL="91450" marR="9145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Clr>
                          <a:schemeClr val="dk1"/>
                        </a:buClr>
                        <a:buSzPts val="1100"/>
                        <a:buFont typeface="Roboto"/>
                        <a:buNone/>
                      </a:pPr>
                      <a:endParaRPr sz="1100" b="0" u="none" strike="noStrike" cap="none">
                        <a:solidFill>
                          <a:srgbClr val="7F7F7F"/>
                        </a:solidFill>
                      </a:endParaRPr>
                    </a:p>
                  </a:txBody>
                  <a:tcPr marL="91450" marR="9145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rgbClr val="7F7F7F"/>
                        </a:buClr>
                        <a:buSzPts val="1100"/>
                        <a:buFont typeface="Roboto"/>
                        <a:buNone/>
                      </a:pPr>
                      <a:r>
                        <a:rPr lang="en" sz="1100" b="0" i="1" u="none" strike="noStrike" cap="none" dirty="0" smtClean="0">
                          <a:solidFill>
                            <a:srgbClr val="7F7F7F"/>
                          </a:solidFill>
                        </a:rPr>
                        <a:t>Under</a:t>
                      </a:r>
                      <a:r>
                        <a:rPr lang="en" sz="1100" b="0" i="1" u="none" strike="noStrike" cap="none" baseline="0" dirty="0" smtClean="0">
                          <a:solidFill>
                            <a:srgbClr val="7F7F7F"/>
                          </a:solidFill>
                        </a:rPr>
                        <a:t> Construction</a:t>
                      </a:r>
                      <a:endParaRPr sz="1400" i="1" dirty="0"/>
                    </a:p>
                  </a:txBody>
                  <a:tcPr marL="91450" marR="9145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2F2F2"/>
                    </a:solidFill>
                  </a:tcPr>
                </a:tc>
                <a:extLst>
                  <a:ext uri="{0D108BD9-81ED-4DB2-BD59-A6C34878D82A}">
                    <a16:rowId xmlns="" xmlns:a16="http://schemas.microsoft.com/office/drawing/2014/main" val="10001"/>
                  </a:ext>
                </a:extLst>
              </a:tr>
              <a:tr h="767264">
                <a:tc>
                  <a:txBody>
                    <a:bodyPr/>
                    <a:lstStyle/>
                    <a:p>
                      <a:pPr marL="0" marR="0" lvl="0" indent="0" algn="ctr" rtl="0">
                        <a:spcBef>
                          <a:spcPts val="0"/>
                        </a:spcBef>
                        <a:spcAft>
                          <a:spcPts val="0"/>
                        </a:spcAft>
                        <a:buNone/>
                      </a:pPr>
                      <a:r>
                        <a:rPr lang="en" sz="1200" b="1" u="none" strike="noStrike" cap="none" dirty="0" smtClean="0">
                          <a:solidFill>
                            <a:srgbClr val="5B5B5B"/>
                          </a:solidFill>
                          <a:latin typeface="Roboto"/>
                          <a:ea typeface="Roboto"/>
                          <a:cs typeface="Roboto"/>
                          <a:sym typeface="Arial"/>
                        </a:rPr>
                        <a:t>IDeaS</a:t>
                      </a:r>
                      <a:endParaRPr sz="1200" b="1" u="none" strike="noStrike" cap="none" dirty="0">
                        <a:solidFill>
                          <a:srgbClr val="5B5B5B"/>
                        </a:solidFill>
                        <a:latin typeface="Roboto"/>
                        <a:ea typeface="Roboto"/>
                        <a:cs typeface="Roboto"/>
                        <a:sym typeface="Roboto"/>
                      </a:endParaRPr>
                    </a:p>
                  </a:txBody>
                  <a:tcPr marL="91450" marR="9145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8D8"/>
                    </a:solidFill>
                  </a:tcPr>
                </a:tc>
                <a:tc>
                  <a:txBody>
                    <a:bodyPr/>
                    <a:lstStyle/>
                    <a:p>
                      <a:pPr marL="0" marR="0" lvl="0" indent="0" algn="l" rtl="0">
                        <a:lnSpc>
                          <a:spcPct val="100000"/>
                        </a:lnSpc>
                        <a:spcBef>
                          <a:spcPts val="0"/>
                        </a:spcBef>
                        <a:spcAft>
                          <a:spcPts val="0"/>
                        </a:spcAft>
                        <a:buClr>
                          <a:schemeClr val="dk1"/>
                        </a:buClr>
                        <a:buSzPts val="1100"/>
                        <a:buFont typeface="Roboto"/>
                        <a:buNone/>
                      </a:pPr>
                      <a:endParaRPr sz="1100" b="0" u="none" strike="noStrike" cap="none">
                        <a:solidFill>
                          <a:srgbClr val="7F7F7F"/>
                        </a:solidFill>
                      </a:endParaRPr>
                    </a:p>
                  </a:txBody>
                  <a:tcPr marL="91450" marR="9145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8D8"/>
                    </a:solidFill>
                  </a:tcPr>
                </a:tc>
                <a:tc>
                  <a:txBody>
                    <a:bodyPr/>
                    <a:lstStyle/>
                    <a:p>
                      <a:pPr marL="0" marR="0" lvl="0" indent="0" algn="l" rtl="0">
                        <a:lnSpc>
                          <a:spcPct val="100000"/>
                        </a:lnSpc>
                        <a:spcBef>
                          <a:spcPts val="0"/>
                        </a:spcBef>
                        <a:spcAft>
                          <a:spcPts val="0"/>
                        </a:spcAft>
                        <a:buClr>
                          <a:schemeClr val="dk1"/>
                        </a:buClr>
                        <a:buSzPts val="1100"/>
                        <a:buFont typeface="Roboto"/>
                        <a:buNone/>
                      </a:pPr>
                      <a:endParaRPr sz="1100" b="0" u="none" strike="noStrike" cap="none">
                        <a:solidFill>
                          <a:srgbClr val="7F7F7F"/>
                        </a:solidFill>
                      </a:endParaRPr>
                    </a:p>
                  </a:txBody>
                  <a:tcPr marL="91450" marR="9145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8D8"/>
                    </a:solidFill>
                  </a:tcPr>
                </a:tc>
                <a:tc>
                  <a:txBody>
                    <a:bodyPr/>
                    <a:lstStyle/>
                    <a:p>
                      <a:pPr marL="0" marR="0" lvl="0" indent="0" algn="l" rtl="0">
                        <a:lnSpc>
                          <a:spcPct val="100000"/>
                        </a:lnSpc>
                        <a:spcBef>
                          <a:spcPts val="0"/>
                        </a:spcBef>
                        <a:spcAft>
                          <a:spcPts val="0"/>
                        </a:spcAft>
                        <a:buClr>
                          <a:schemeClr val="dk1"/>
                        </a:buClr>
                        <a:buSzPts val="1100"/>
                        <a:buFont typeface="Roboto"/>
                        <a:buNone/>
                      </a:pPr>
                      <a:endParaRPr sz="1100" b="0" u="none" strike="noStrike" cap="none">
                        <a:solidFill>
                          <a:srgbClr val="7F7F7F"/>
                        </a:solidFill>
                      </a:endParaRPr>
                    </a:p>
                  </a:txBody>
                  <a:tcPr marL="91450" marR="9145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8D8"/>
                    </a:solidFill>
                  </a:tcPr>
                </a:tc>
                <a:tc>
                  <a:txBody>
                    <a:bodyPr/>
                    <a:lstStyle/>
                    <a:p>
                      <a:pPr marL="0" marR="0" lvl="0" indent="0" algn="l" rtl="0">
                        <a:lnSpc>
                          <a:spcPct val="100000"/>
                        </a:lnSpc>
                        <a:spcBef>
                          <a:spcPts val="0"/>
                        </a:spcBef>
                        <a:spcAft>
                          <a:spcPts val="0"/>
                        </a:spcAft>
                        <a:buClr>
                          <a:srgbClr val="7F7F7F"/>
                        </a:buClr>
                        <a:buSzPts val="1100"/>
                        <a:buFont typeface="Roboto"/>
                        <a:buNone/>
                      </a:pPr>
                      <a:r>
                        <a:rPr lang="en" sz="1100" b="0" u="none" strike="noStrike" cap="none" dirty="0" smtClean="0">
                          <a:solidFill>
                            <a:srgbClr val="7F7F7F"/>
                          </a:solidFill>
                        </a:rPr>
                        <a:t>- </a:t>
                      </a:r>
                      <a:r>
                        <a:rPr lang="en-IN" sz="1100" b="0" u="none" strike="noStrike" cap="none" dirty="0" smtClean="0">
                          <a:solidFill>
                            <a:srgbClr val="7F7F7F"/>
                          </a:solidFill>
                        </a:rPr>
                        <a:t>Recognized for its competitor tracking feature, offering in-depth market insights.</a:t>
                      </a:r>
                      <a:endParaRPr sz="1100" b="0" u="none" strike="noStrike" cap="none" dirty="0">
                        <a:solidFill>
                          <a:srgbClr val="7F7F7F"/>
                        </a:solidFill>
                      </a:endParaRPr>
                    </a:p>
                  </a:txBody>
                  <a:tcPr marL="91450" marR="9145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8D8"/>
                    </a:solidFill>
                  </a:tcPr>
                </a:tc>
                <a:extLst>
                  <a:ext uri="{0D108BD9-81ED-4DB2-BD59-A6C34878D82A}">
                    <a16:rowId xmlns="" xmlns:a16="http://schemas.microsoft.com/office/drawing/2014/main" val="10002"/>
                  </a:ext>
                </a:extLst>
              </a:tr>
              <a:tr h="767264">
                <a:tc>
                  <a:txBody>
                    <a:bodyPr/>
                    <a:lstStyle/>
                    <a:p>
                      <a:pPr marL="0" marR="0" lvl="0" indent="0" algn="ctr" rtl="0">
                        <a:spcBef>
                          <a:spcPts val="0"/>
                        </a:spcBef>
                        <a:spcAft>
                          <a:spcPts val="0"/>
                        </a:spcAft>
                        <a:buNone/>
                      </a:pPr>
                      <a:r>
                        <a:rPr lang="en" sz="1200" b="1" u="none" strike="noStrike" cap="none" dirty="0" smtClean="0">
                          <a:solidFill>
                            <a:srgbClr val="5B5B5B"/>
                          </a:solidFill>
                        </a:rPr>
                        <a:t>PredictHQ</a:t>
                      </a:r>
                      <a:endParaRPr sz="1200" b="1" u="none" strike="noStrike" cap="none" dirty="0">
                        <a:solidFill>
                          <a:srgbClr val="5B5B5B"/>
                        </a:solidFill>
                        <a:latin typeface="Roboto"/>
                        <a:ea typeface="Roboto"/>
                        <a:cs typeface="Roboto"/>
                        <a:sym typeface="Roboto"/>
                      </a:endParaRPr>
                    </a:p>
                  </a:txBody>
                  <a:tcPr marL="91450" marR="9145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Clr>
                          <a:schemeClr val="dk1"/>
                        </a:buClr>
                        <a:buSzPts val="1100"/>
                        <a:buFont typeface="Roboto"/>
                        <a:buNone/>
                      </a:pPr>
                      <a:endParaRPr sz="1100" b="0" u="none" strike="noStrike" cap="none">
                        <a:solidFill>
                          <a:srgbClr val="7F7F7F"/>
                        </a:solidFill>
                      </a:endParaRPr>
                    </a:p>
                  </a:txBody>
                  <a:tcPr marL="91450" marR="9145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Clr>
                          <a:schemeClr val="dk1"/>
                        </a:buClr>
                        <a:buSzPts val="1100"/>
                        <a:buFont typeface="Roboto"/>
                        <a:buNone/>
                      </a:pPr>
                      <a:endParaRPr sz="1100" b="0" u="none" strike="noStrike" cap="none">
                        <a:solidFill>
                          <a:srgbClr val="7F7F7F"/>
                        </a:solidFill>
                      </a:endParaRPr>
                    </a:p>
                  </a:txBody>
                  <a:tcPr marL="91450" marR="9145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Clr>
                          <a:schemeClr val="dk1"/>
                        </a:buClr>
                        <a:buSzPts val="1100"/>
                        <a:buFont typeface="Roboto"/>
                        <a:buNone/>
                      </a:pPr>
                      <a:endParaRPr sz="1100" b="0" u="none" strike="noStrike" cap="none">
                        <a:solidFill>
                          <a:srgbClr val="7F7F7F"/>
                        </a:solidFill>
                      </a:endParaRPr>
                    </a:p>
                  </a:txBody>
                  <a:tcPr marL="91450" marR="9145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Clr>
                          <a:srgbClr val="7F7F7F"/>
                        </a:buClr>
                        <a:buSzPts val="1100"/>
                        <a:buFont typeface="Roboto"/>
                        <a:buNone/>
                      </a:pPr>
                      <a:r>
                        <a:rPr lang="en" sz="1100" b="0" u="none" strike="noStrike" cap="none" dirty="0" smtClean="0">
                          <a:solidFill>
                            <a:srgbClr val="7F7F7F"/>
                          </a:solidFill>
                        </a:rPr>
                        <a:t>- Known for its predictive analytics, enabling</a:t>
                      </a:r>
                      <a:r>
                        <a:rPr lang="en" sz="1100" b="0" u="none" strike="noStrike" cap="none" baseline="0" dirty="0" smtClean="0">
                          <a:solidFill>
                            <a:srgbClr val="7F7F7F"/>
                          </a:solidFill>
                        </a:rPr>
                        <a:t> better demand forecasting.</a:t>
                      </a:r>
                      <a:endParaRPr sz="1100" b="0" u="none" strike="noStrike" cap="none" dirty="0">
                        <a:solidFill>
                          <a:srgbClr val="7F7F7F"/>
                        </a:solidFill>
                      </a:endParaRPr>
                    </a:p>
                  </a:txBody>
                  <a:tcPr marL="91450" marR="9145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2F2F2"/>
                    </a:solidFill>
                  </a:tcPr>
                </a:tc>
                <a:extLst>
                  <a:ext uri="{0D108BD9-81ED-4DB2-BD59-A6C34878D82A}">
                    <a16:rowId xmlns="" xmlns:a16="http://schemas.microsoft.com/office/drawing/2014/main" val="10003"/>
                  </a:ext>
                </a:extLst>
              </a:tr>
            </a:tbl>
          </a:graphicData>
        </a:graphic>
      </p:graphicFrame>
      <p:sp>
        <p:nvSpPr>
          <p:cNvPr id="201" name="Google Shape;201;p23"/>
          <p:cNvSpPr/>
          <p:nvPr/>
        </p:nvSpPr>
        <p:spPr>
          <a:xfrm>
            <a:off x="5292437" y="3075018"/>
            <a:ext cx="355635" cy="261032"/>
          </a:xfrm>
          <a:custGeom>
            <a:avLst/>
            <a:gdLst/>
            <a:ahLst/>
            <a:cxnLst/>
            <a:rect l="l" t="t" r="r" b="b"/>
            <a:pathLst>
              <a:path w="1626" h="1190" extrusionOk="0">
                <a:moveTo>
                  <a:pt x="1514" y="0"/>
                </a:moveTo>
                <a:lnTo>
                  <a:pt x="1536" y="2"/>
                </a:lnTo>
                <a:lnTo>
                  <a:pt x="1557" y="8"/>
                </a:lnTo>
                <a:lnTo>
                  <a:pt x="1575" y="19"/>
                </a:lnTo>
                <a:lnTo>
                  <a:pt x="1593" y="33"/>
                </a:lnTo>
                <a:lnTo>
                  <a:pt x="1608" y="51"/>
                </a:lnTo>
                <a:lnTo>
                  <a:pt x="1618" y="71"/>
                </a:lnTo>
                <a:lnTo>
                  <a:pt x="1624" y="92"/>
                </a:lnTo>
                <a:lnTo>
                  <a:pt x="1626" y="112"/>
                </a:lnTo>
                <a:lnTo>
                  <a:pt x="1624" y="134"/>
                </a:lnTo>
                <a:lnTo>
                  <a:pt x="1618" y="155"/>
                </a:lnTo>
                <a:lnTo>
                  <a:pt x="1608" y="175"/>
                </a:lnTo>
                <a:lnTo>
                  <a:pt x="1593" y="193"/>
                </a:lnTo>
                <a:lnTo>
                  <a:pt x="629" y="1157"/>
                </a:lnTo>
                <a:lnTo>
                  <a:pt x="629" y="1157"/>
                </a:lnTo>
                <a:lnTo>
                  <a:pt x="611" y="1171"/>
                </a:lnTo>
                <a:lnTo>
                  <a:pt x="591" y="1182"/>
                </a:lnTo>
                <a:lnTo>
                  <a:pt x="571" y="1188"/>
                </a:lnTo>
                <a:lnTo>
                  <a:pt x="550" y="1190"/>
                </a:lnTo>
                <a:lnTo>
                  <a:pt x="528" y="1188"/>
                </a:lnTo>
                <a:lnTo>
                  <a:pt x="507" y="1182"/>
                </a:lnTo>
                <a:lnTo>
                  <a:pt x="487" y="1171"/>
                </a:lnTo>
                <a:lnTo>
                  <a:pt x="470" y="1157"/>
                </a:lnTo>
                <a:lnTo>
                  <a:pt x="33" y="720"/>
                </a:lnTo>
                <a:lnTo>
                  <a:pt x="18" y="702"/>
                </a:lnTo>
                <a:lnTo>
                  <a:pt x="8" y="682"/>
                </a:lnTo>
                <a:lnTo>
                  <a:pt x="2" y="662"/>
                </a:lnTo>
                <a:lnTo>
                  <a:pt x="0" y="640"/>
                </a:lnTo>
                <a:lnTo>
                  <a:pt x="2" y="619"/>
                </a:lnTo>
                <a:lnTo>
                  <a:pt x="8" y="598"/>
                </a:lnTo>
                <a:lnTo>
                  <a:pt x="18" y="578"/>
                </a:lnTo>
                <a:lnTo>
                  <a:pt x="33" y="561"/>
                </a:lnTo>
                <a:lnTo>
                  <a:pt x="51" y="546"/>
                </a:lnTo>
                <a:lnTo>
                  <a:pt x="69" y="536"/>
                </a:lnTo>
                <a:lnTo>
                  <a:pt x="90" y="529"/>
                </a:lnTo>
                <a:lnTo>
                  <a:pt x="112" y="527"/>
                </a:lnTo>
                <a:lnTo>
                  <a:pt x="134" y="529"/>
                </a:lnTo>
                <a:lnTo>
                  <a:pt x="155" y="536"/>
                </a:lnTo>
                <a:lnTo>
                  <a:pt x="174" y="546"/>
                </a:lnTo>
                <a:lnTo>
                  <a:pt x="192" y="561"/>
                </a:lnTo>
                <a:lnTo>
                  <a:pt x="550" y="918"/>
                </a:lnTo>
                <a:lnTo>
                  <a:pt x="1434" y="33"/>
                </a:lnTo>
                <a:lnTo>
                  <a:pt x="1452" y="19"/>
                </a:lnTo>
                <a:lnTo>
                  <a:pt x="1471" y="8"/>
                </a:lnTo>
                <a:lnTo>
                  <a:pt x="1492" y="2"/>
                </a:lnTo>
                <a:lnTo>
                  <a:pt x="151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A5A5A5"/>
              </a:solidFill>
              <a:latin typeface="Roboto"/>
              <a:ea typeface="Roboto"/>
              <a:cs typeface="Roboto"/>
              <a:sym typeface="Roboto"/>
            </a:endParaRPr>
          </a:p>
        </p:txBody>
      </p:sp>
      <p:sp>
        <p:nvSpPr>
          <p:cNvPr id="202" name="Google Shape;202;p23"/>
          <p:cNvSpPr/>
          <p:nvPr/>
        </p:nvSpPr>
        <p:spPr>
          <a:xfrm>
            <a:off x="2438401" y="2510795"/>
            <a:ext cx="355635" cy="261032"/>
          </a:xfrm>
          <a:custGeom>
            <a:avLst/>
            <a:gdLst/>
            <a:ahLst/>
            <a:cxnLst/>
            <a:rect l="l" t="t" r="r" b="b"/>
            <a:pathLst>
              <a:path w="1626" h="1190" extrusionOk="0">
                <a:moveTo>
                  <a:pt x="1514" y="0"/>
                </a:moveTo>
                <a:lnTo>
                  <a:pt x="1536" y="2"/>
                </a:lnTo>
                <a:lnTo>
                  <a:pt x="1557" y="8"/>
                </a:lnTo>
                <a:lnTo>
                  <a:pt x="1575" y="19"/>
                </a:lnTo>
                <a:lnTo>
                  <a:pt x="1593" y="33"/>
                </a:lnTo>
                <a:lnTo>
                  <a:pt x="1608" y="51"/>
                </a:lnTo>
                <a:lnTo>
                  <a:pt x="1618" y="71"/>
                </a:lnTo>
                <a:lnTo>
                  <a:pt x="1624" y="92"/>
                </a:lnTo>
                <a:lnTo>
                  <a:pt x="1626" y="112"/>
                </a:lnTo>
                <a:lnTo>
                  <a:pt x="1624" y="134"/>
                </a:lnTo>
                <a:lnTo>
                  <a:pt x="1618" y="155"/>
                </a:lnTo>
                <a:lnTo>
                  <a:pt x="1608" y="175"/>
                </a:lnTo>
                <a:lnTo>
                  <a:pt x="1593" y="193"/>
                </a:lnTo>
                <a:lnTo>
                  <a:pt x="629" y="1157"/>
                </a:lnTo>
                <a:lnTo>
                  <a:pt x="629" y="1157"/>
                </a:lnTo>
                <a:lnTo>
                  <a:pt x="611" y="1171"/>
                </a:lnTo>
                <a:lnTo>
                  <a:pt x="591" y="1182"/>
                </a:lnTo>
                <a:lnTo>
                  <a:pt x="571" y="1188"/>
                </a:lnTo>
                <a:lnTo>
                  <a:pt x="550" y="1190"/>
                </a:lnTo>
                <a:lnTo>
                  <a:pt x="528" y="1188"/>
                </a:lnTo>
                <a:lnTo>
                  <a:pt x="507" y="1182"/>
                </a:lnTo>
                <a:lnTo>
                  <a:pt x="487" y="1171"/>
                </a:lnTo>
                <a:lnTo>
                  <a:pt x="470" y="1157"/>
                </a:lnTo>
                <a:lnTo>
                  <a:pt x="33" y="720"/>
                </a:lnTo>
                <a:lnTo>
                  <a:pt x="18" y="702"/>
                </a:lnTo>
                <a:lnTo>
                  <a:pt x="8" y="682"/>
                </a:lnTo>
                <a:lnTo>
                  <a:pt x="2" y="662"/>
                </a:lnTo>
                <a:lnTo>
                  <a:pt x="0" y="640"/>
                </a:lnTo>
                <a:lnTo>
                  <a:pt x="2" y="619"/>
                </a:lnTo>
                <a:lnTo>
                  <a:pt x="8" y="598"/>
                </a:lnTo>
                <a:lnTo>
                  <a:pt x="18" y="578"/>
                </a:lnTo>
                <a:lnTo>
                  <a:pt x="33" y="561"/>
                </a:lnTo>
                <a:lnTo>
                  <a:pt x="51" y="546"/>
                </a:lnTo>
                <a:lnTo>
                  <a:pt x="69" y="536"/>
                </a:lnTo>
                <a:lnTo>
                  <a:pt x="90" y="529"/>
                </a:lnTo>
                <a:lnTo>
                  <a:pt x="112" y="527"/>
                </a:lnTo>
                <a:lnTo>
                  <a:pt x="134" y="529"/>
                </a:lnTo>
                <a:lnTo>
                  <a:pt x="155" y="536"/>
                </a:lnTo>
                <a:lnTo>
                  <a:pt x="174" y="546"/>
                </a:lnTo>
                <a:lnTo>
                  <a:pt x="192" y="561"/>
                </a:lnTo>
                <a:lnTo>
                  <a:pt x="550" y="918"/>
                </a:lnTo>
                <a:lnTo>
                  <a:pt x="1434" y="33"/>
                </a:lnTo>
                <a:lnTo>
                  <a:pt x="1452" y="19"/>
                </a:lnTo>
                <a:lnTo>
                  <a:pt x="1471" y="8"/>
                </a:lnTo>
                <a:lnTo>
                  <a:pt x="1492" y="2"/>
                </a:lnTo>
                <a:lnTo>
                  <a:pt x="151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A5A5A5"/>
              </a:solidFill>
              <a:latin typeface="Roboto"/>
              <a:ea typeface="Roboto"/>
              <a:cs typeface="Roboto"/>
              <a:sym typeface="Roboto"/>
            </a:endParaRPr>
          </a:p>
        </p:txBody>
      </p:sp>
      <p:sp>
        <p:nvSpPr>
          <p:cNvPr id="203" name="Google Shape;203;p23"/>
          <p:cNvSpPr/>
          <p:nvPr/>
        </p:nvSpPr>
        <p:spPr>
          <a:xfrm>
            <a:off x="3886201" y="3075018"/>
            <a:ext cx="355635" cy="261032"/>
          </a:xfrm>
          <a:custGeom>
            <a:avLst/>
            <a:gdLst/>
            <a:ahLst/>
            <a:cxnLst/>
            <a:rect l="l" t="t" r="r" b="b"/>
            <a:pathLst>
              <a:path w="1626" h="1190" extrusionOk="0">
                <a:moveTo>
                  <a:pt x="1514" y="0"/>
                </a:moveTo>
                <a:lnTo>
                  <a:pt x="1536" y="2"/>
                </a:lnTo>
                <a:lnTo>
                  <a:pt x="1557" y="8"/>
                </a:lnTo>
                <a:lnTo>
                  <a:pt x="1575" y="19"/>
                </a:lnTo>
                <a:lnTo>
                  <a:pt x="1593" y="33"/>
                </a:lnTo>
                <a:lnTo>
                  <a:pt x="1608" y="51"/>
                </a:lnTo>
                <a:lnTo>
                  <a:pt x="1618" y="71"/>
                </a:lnTo>
                <a:lnTo>
                  <a:pt x="1624" y="92"/>
                </a:lnTo>
                <a:lnTo>
                  <a:pt x="1626" y="112"/>
                </a:lnTo>
                <a:lnTo>
                  <a:pt x="1624" y="134"/>
                </a:lnTo>
                <a:lnTo>
                  <a:pt x="1618" y="155"/>
                </a:lnTo>
                <a:lnTo>
                  <a:pt x="1608" y="175"/>
                </a:lnTo>
                <a:lnTo>
                  <a:pt x="1593" y="193"/>
                </a:lnTo>
                <a:lnTo>
                  <a:pt x="629" y="1157"/>
                </a:lnTo>
                <a:lnTo>
                  <a:pt x="629" y="1157"/>
                </a:lnTo>
                <a:lnTo>
                  <a:pt x="611" y="1171"/>
                </a:lnTo>
                <a:lnTo>
                  <a:pt x="591" y="1182"/>
                </a:lnTo>
                <a:lnTo>
                  <a:pt x="571" y="1188"/>
                </a:lnTo>
                <a:lnTo>
                  <a:pt x="550" y="1190"/>
                </a:lnTo>
                <a:lnTo>
                  <a:pt x="528" y="1188"/>
                </a:lnTo>
                <a:lnTo>
                  <a:pt x="507" y="1182"/>
                </a:lnTo>
                <a:lnTo>
                  <a:pt x="487" y="1171"/>
                </a:lnTo>
                <a:lnTo>
                  <a:pt x="470" y="1157"/>
                </a:lnTo>
                <a:lnTo>
                  <a:pt x="33" y="720"/>
                </a:lnTo>
                <a:lnTo>
                  <a:pt x="18" y="702"/>
                </a:lnTo>
                <a:lnTo>
                  <a:pt x="8" y="682"/>
                </a:lnTo>
                <a:lnTo>
                  <a:pt x="2" y="662"/>
                </a:lnTo>
                <a:lnTo>
                  <a:pt x="0" y="640"/>
                </a:lnTo>
                <a:lnTo>
                  <a:pt x="2" y="619"/>
                </a:lnTo>
                <a:lnTo>
                  <a:pt x="8" y="598"/>
                </a:lnTo>
                <a:lnTo>
                  <a:pt x="18" y="578"/>
                </a:lnTo>
                <a:lnTo>
                  <a:pt x="33" y="561"/>
                </a:lnTo>
                <a:lnTo>
                  <a:pt x="51" y="546"/>
                </a:lnTo>
                <a:lnTo>
                  <a:pt x="69" y="536"/>
                </a:lnTo>
                <a:lnTo>
                  <a:pt x="90" y="529"/>
                </a:lnTo>
                <a:lnTo>
                  <a:pt x="112" y="527"/>
                </a:lnTo>
                <a:lnTo>
                  <a:pt x="134" y="529"/>
                </a:lnTo>
                <a:lnTo>
                  <a:pt x="155" y="536"/>
                </a:lnTo>
                <a:lnTo>
                  <a:pt x="174" y="546"/>
                </a:lnTo>
                <a:lnTo>
                  <a:pt x="192" y="561"/>
                </a:lnTo>
                <a:lnTo>
                  <a:pt x="550" y="918"/>
                </a:lnTo>
                <a:lnTo>
                  <a:pt x="1434" y="33"/>
                </a:lnTo>
                <a:lnTo>
                  <a:pt x="1452" y="19"/>
                </a:lnTo>
                <a:lnTo>
                  <a:pt x="1471" y="8"/>
                </a:lnTo>
                <a:lnTo>
                  <a:pt x="1492" y="2"/>
                </a:lnTo>
                <a:lnTo>
                  <a:pt x="1514"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A5A5A5"/>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22"/>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dirty="0" smtClean="0"/>
              <a:t>How can we make ours better?</a:t>
            </a:r>
            <a:endParaRPr dirty="0"/>
          </a:p>
        </p:txBody>
      </p:sp>
      <p:grpSp>
        <p:nvGrpSpPr>
          <p:cNvPr id="172" name="Google Shape;172;p22"/>
          <p:cNvGrpSpPr/>
          <p:nvPr/>
        </p:nvGrpSpPr>
        <p:grpSpPr>
          <a:xfrm>
            <a:off x="2812734" y="1738718"/>
            <a:ext cx="1114951" cy="2336858"/>
            <a:chOff x="2979178" y="1775507"/>
            <a:chExt cx="1114951" cy="2336858"/>
          </a:xfrm>
        </p:grpSpPr>
        <p:grpSp>
          <p:nvGrpSpPr>
            <p:cNvPr id="173" name="Google Shape;173;p22"/>
            <p:cNvGrpSpPr/>
            <p:nvPr/>
          </p:nvGrpSpPr>
          <p:grpSpPr>
            <a:xfrm>
              <a:off x="2979178" y="1775507"/>
              <a:ext cx="1114951" cy="2336858"/>
              <a:chOff x="2719062" y="1949392"/>
              <a:chExt cx="1219192" cy="2336858"/>
            </a:xfrm>
          </p:grpSpPr>
          <p:grpSp>
            <p:nvGrpSpPr>
              <p:cNvPr id="174" name="Google Shape;174;p22"/>
              <p:cNvGrpSpPr/>
              <p:nvPr/>
            </p:nvGrpSpPr>
            <p:grpSpPr>
              <a:xfrm flipH="1">
                <a:off x="2719062" y="1949392"/>
                <a:ext cx="1219192" cy="533400"/>
                <a:chOff x="1676400" y="1733550"/>
                <a:chExt cx="1600200" cy="533400"/>
              </a:xfrm>
            </p:grpSpPr>
            <p:cxnSp>
              <p:nvCxnSpPr>
                <p:cNvPr id="175" name="Google Shape;175;p22"/>
                <p:cNvCxnSpPr/>
                <p:nvPr/>
              </p:nvCxnSpPr>
              <p:spPr>
                <a:xfrm>
                  <a:off x="1676400" y="1733550"/>
                  <a:ext cx="1066800" cy="0"/>
                </a:xfrm>
                <a:prstGeom prst="straightConnector1">
                  <a:avLst/>
                </a:prstGeom>
                <a:noFill/>
                <a:ln w="19050" cap="rnd" cmpd="sng">
                  <a:solidFill>
                    <a:srgbClr val="D8D8D8"/>
                  </a:solidFill>
                  <a:prstDash val="solid"/>
                  <a:round/>
                  <a:headEnd type="none" w="sm" len="sm"/>
                  <a:tailEnd type="none" w="sm" len="sm"/>
                </a:ln>
              </p:spPr>
            </p:cxnSp>
            <p:cxnSp>
              <p:nvCxnSpPr>
                <p:cNvPr id="176" name="Google Shape;176;p22"/>
                <p:cNvCxnSpPr/>
                <p:nvPr/>
              </p:nvCxnSpPr>
              <p:spPr>
                <a:xfrm>
                  <a:off x="2743200" y="1733550"/>
                  <a:ext cx="533400" cy="533400"/>
                </a:xfrm>
                <a:prstGeom prst="straightConnector1">
                  <a:avLst/>
                </a:prstGeom>
                <a:noFill/>
                <a:ln w="19050" cap="rnd" cmpd="sng">
                  <a:solidFill>
                    <a:srgbClr val="D8D8D8"/>
                  </a:solidFill>
                  <a:prstDash val="solid"/>
                  <a:round/>
                  <a:headEnd type="none" w="sm" len="sm"/>
                  <a:tailEnd type="none" w="sm" len="sm"/>
                </a:ln>
              </p:spPr>
            </p:cxnSp>
          </p:grpSp>
          <p:grpSp>
            <p:nvGrpSpPr>
              <p:cNvPr id="177" name="Google Shape;177;p22"/>
              <p:cNvGrpSpPr/>
              <p:nvPr/>
            </p:nvGrpSpPr>
            <p:grpSpPr>
              <a:xfrm rot="10800000">
                <a:off x="2719062" y="3752850"/>
                <a:ext cx="1219192" cy="533400"/>
                <a:chOff x="1676400" y="1733550"/>
                <a:chExt cx="1600200" cy="533400"/>
              </a:xfrm>
            </p:grpSpPr>
            <p:cxnSp>
              <p:nvCxnSpPr>
                <p:cNvPr id="178" name="Google Shape;178;p22"/>
                <p:cNvCxnSpPr/>
                <p:nvPr/>
              </p:nvCxnSpPr>
              <p:spPr>
                <a:xfrm>
                  <a:off x="1676400" y="1733550"/>
                  <a:ext cx="1066800" cy="0"/>
                </a:xfrm>
                <a:prstGeom prst="straightConnector1">
                  <a:avLst/>
                </a:prstGeom>
                <a:noFill/>
                <a:ln w="19050" cap="rnd" cmpd="sng">
                  <a:solidFill>
                    <a:srgbClr val="D8D8D8"/>
                  </a:solidFill>
                  <a:prstDash val="solid"/>
                  <a:round/>
                  <a:headEnd type="none" w="sm" len="sm"/>
                  <a:tailEnd type="none" w="sm" len="sm"/>
                </a:ln>
              </p:spPr>
            </p:cxnSp>
            <p:cxnSp>
              <p:nvCxnSpPr>
                <p:cNvPr id="179" name="Google Shape;179;p22"/>
                <p:cNvCxnSpPr/>
                <p:nvPr/>
              </p:nvCxnSpPr>
              <p:spPr>
                <a:xfrm>
                  <a:off x="2743200" y="1733550"/>
                  <a:ext cx="533400" cy="533400"/>
                </a:xfrm>
                <a:prstGeom prst="straightConnector1">
                  <a:avLst/>
                </a:prstGeom>
                <a:noFill/>
                <a:ln w="19050" cap="rnd" cmpd="sng">
                  <a:solidFill>
                    <a:srgbClr val="D8D8D8"/>
                  </a:solidFill>
                  <a:prstDash val="solid"/>
                  <a:round/>
                  <a:headEnd type="none" w="sm" len="sm"/>
                  <a:tailEnd type="none" w="sm" len="sm"/>
                </a:ln>
              </p:spPr>
            </p:cxnSp>
          </p:grpSp>
        </p:grpSp>
        <p:cxnSp>
          <p:nvCxnSpPr>
            <p:cNvPr id="180" name="Google Shape;180;p22"/>
            <p:cNvCxnSpPr/>
            <p:nvPr/>
          </p:nvCxnSpPr>
          <p:spPr>
            <a:xfrm rot="10800000">
              <a:off x="3171860" y="2943937"/>
              <a:ext cx="922200" cy="0"/>
            </a:xfrm>
            <a:prstGeom prst="straightConnector1">
              <a:avLst/>
            </a:prstGeom>
            <a:noFill/>
            <a:ln w="19050" cap="rnd" cmpd="sng">
              <a:solidFill>
                <a:srgbClr val="D8D8D8"/>
              </a:solidFill>
              <a:prstDash val="solid"/>
              <a:round/>
              <a:headEnd type="none" w="sm" len="sm"/>
              <a:tailEnd type="none" w="sm" len="sm"/>
            </a:ln>
          </p:spPr>
        </p:cxnSp>
      </p:grpSp>
      <p:sp>
        <p:nvSpPr>
          <p:cNvPr id="181" name="Google Shape;181;p22"/>
          <p:cNvSpPr/>
          <p:nvPr/>
        </p:nvSpPr>
        <p:spPr>
          <a:xfrm>
            <a:off x="4072638" y="1289798"/>
            <a:ext cx="91361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1"/>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endParaRPr sz="1700">
              <a:solidFill>
                <a:schemeClr val="lt1"/>
              </a:solidFill>
              <a:latin typeface="Roboto"/>
              <a:ea typeface="Roboto"/>
              <a:cs typeface="Roboto"/>
              <a:sym typeface="Roboto"/>
            </a:endParaRPr>
          </a:p>
        </p:txBody>
      </p:sp>
      <p:sp>
        <p:nvSpPr>
          <p:cNvPr id="182" name="Google Shape;182;p22"/>
          <p:cNvSpPr/>
          <p:nvPr/>
        </p:nvSpPr>
        <p:spPr>
          <a:xfrm>
            <a:off x="4334330" y="1544797"/>
            <a:ext cx="387841" cy="387841"/>
          </a:xfrm>
          <a:custGeom>
            <a:avLst/>
            <a:gdLst/>
            <a:ahLst/>
            <a:cxnLst/>
            <a:rect l="l" t="t" r="r" b="b"/>
            <a:pathLst>
              <a:path w="256" h="256" extrusionOk="0">
                <a:moveTo>
                  <a:pt x="222" y="154"/>
                </a:moveTo>
                <a:cubicBezTo>
                  <a:pt x="220" y="162"/>
                  <a:pt x="217" y="169"/>
                  <a:pt x="213" y="176"/>
                </a:cubicBezTo>
                <a:cubicBezTo>
                  <a:pt x="213" y="177"/>
                  <a:pt x="234" y="203"/>
                  <a:pt x="221" y="215"/>
                </a:cubicBezTo>
                <a:cubicBezTo>
                  <a:pt x="215" y="222"/>
                  <a:pt x="215" y="222"/>
                  <a:pt x="215" y="222"/>
                </a:cubicBezTo>
                <a:cubicBezTo>
                  <a:pt x="205" y="231"/>
                  <a:pt x="182" y="216"/>
                  <a:pt x="176" y="212"/>
                </a:cubicBezTo>
                <a:cubicBezTo>
                  <a:pt x="169" y="217"/>
                  <a:pt x="161" y="220"/>
                  <a:pt x="152" y="222"/>
                </a:cubicBezTo>
                <a:cubicBezTo>
                  <a:pt x="154" y="222"/>
                  <a:pt x="154" y="222"/>
                  <a:pt x="154" y="222"/>
                </a:cubicBezTo>
                <a:cubicBezTo>
                  <a:pt x="154" y="222"/>
                  <a:pt x="150" y="256"/>
                  <a:pt x="131" y="256"/>
                </a:cubicBezTo>
                <a:cubicBezTo>
                  <a:pt x="125" y="256"/>
                  <a:pt x="125" y="256"/>
                  <a:pt x="125" y="256"/>
                </a:cubicBezTo>
                <a:cubicBezTo>
                  <a:pt x="111" y="256"/>
                  <a:pt x="103" y="227"/>
                  <a:pt x="102" y="221"/>
                </a:cubicBezTo>
                <a:cubicBezTo>
                  <a:pt x="94" y="219"/>
                  <a:pt x="86" y="216"/>
                  <a:pt x="79" y="211"/>
                </a:cubicBezTo>
                <a:cubicBezTo>
                  <a:pt x="80" y="213"/>
                  <a:pt x="80" y="213"/>
                  <a:pt x="80" y="213"/>
                </a:cubicBezTo>
                <a:cubicBezTo>
                  <a:pt x="80" y="213"/>
                  <a:pt x="53" y="234"/>
                  <a:pt x="40" y="221"/>
                </a:cubicBezTo>
                <a:cubicBezTo>
                  <a:pt x="35" y="216"/>
                  <a:pt x="35" y="216"/>
                  <a:pt x="35" y="216"/>
                </a:cubicBezTo>
                <a:cubicBezTo>
                  <a:pt x="25" y="206"/>
                  <a:pt x="41" y="180"/>
                  <a:pt x="44" y="175"/>
                </a:cubicBezTo>
                <a:cubicBezTo>
                  <a:pt x="40" y="169"/>
                  <a:pt x="37" y="162"/>
                  <a:pt x="35" y="154"/>
                </a:cubicBezTo>
                <a:cubicBezTo>
                  <a:pt x="29" y="153"/>
                  <a:pt x="0" y="145"/>
                  <a:pt x="0" y="131"/>
                </a:cubicBezTo>
                <a:cubicBezTo>
                  <a:pt x="0" y="125"/>
                  <a:pt x="0" y="125"/>
                  <a:pt x="0" y="125"/>
                </a:cubicBezTo>
                <a:cubicBezTo>
                  <a:pt x="0" y="108"/>
                  <a:pt x="28" y="103"/>
                  <a:pt x="35" y="102"/>
                </a:cubicBezTo>
                <a:cubicBezTo>
                  <a:pt x="37" y="94"/>
                  <a:pt x="40" y="87"/>
                  <a:pt x="44" y="80"/>
                </a:cubicBezTo>
                <a:cubicBezTo>
                  <a:pt x="41" y="76"/>
                  <a:pt x="24" y="50"/>
                  <a:pt x="34" y="40"/>
                </a:cubicBezTo>
                <a:cubicBezTo>
                  <a:pt x="40" y="35"/>
                  <a:pt x="40" y="35"/>
                  <a:pt x="40" y="35"/>
                </a:cubicBezTo>
                <a:cubicBezTo>
                  <a:pt x="51" y="23"/>
                  <a:pt x="75" y="39"/>
                  <a:pt x="80" y="43"/>
                </a:cubicBezTo>
                <a:cubicBezTo>
                  <a:pt x="87" y="39"/>
                  <a:pt x="94" y="36"/>
                  <a:pt x="102" y="34"/>
                </a:cubicBezTo>
                <a:cubicBezTo>
                  <a:pt x="104" y="27"/>
                  <a:pt x="112" y="0"/>
                  <a:pt x="125" y="0"/>
                </a:cubicBezTo>
                <a:cubicBezTo>
                  <a:pt x="131" y="0"/>
                  <a:pt x="131" y="0"/>
                  <a:pt x="131" y="0"/>
                </a:cubicBezTo>
                <a:cubicBezTo>
                  <a:pt x="147" y="0"/>
                  <a:pt x="153" y="26"/>
                  <a:pt x="154" y="34"/>
                </a:cubicBezTo>
                <a:cubicBezTo>
                  <a:pt x="162" y="36"/>
                  <a:pt x="169" y="39"/>
                  <a:pt x="176" y="43"/>
                </a:cubicBezTo>
                <a:cubicBezTo>
                  <a:pt x="182" y="39"/>
                  <a:pt x="206" y="24"/>
                  <a:pt x="216" y="34"/>
                </a:cubicBezTo>
                <a:cubicBezTo>
                  <a:pt x="222" y="40"/>
                  <a:pt x="222" y="40"/>
                  <a:pt x="222" y="40"/>
                </a:cubicBezTo>
                <a:cubicBezTo>
                  <a:pt x="233" y="51"/>
                  <a:pt x="217" y="74"/>
                  <a:pt x="213" y="80"/>
                </a:cubicBezTo>
                <a:cubicBezTo>
                  <a:pt x="217" y="87"/>
                  <a:pt x="220" y="94"/>
                  <a:pt x="222" y="102"/>
                </a:cubicBezTo>
                <a:cubicBezTo>
                  <a:pt x="224" y="102"/>
                  <a:pt x="256" y="107"/>
                  <a:pt x="256" y="125"/>
                </a:cubicBezTo>
                <a:cubicBezTo>
                  <a:pt x="256" y="131"/>
                  <a:pt x="256" y="131"/>
                  <a:pt x="256" y="131"/>
                </a:cubicBezTo>
                <a:cubicBezTo>
                  <a:pt x="256" y="144"/>
                  <a:pt x="229" y="152"/>
                  <a:pt x="222" y="154"/>
                </a:cubicBezTo>
                <a:moveTo>
                  <a:pt x="128" y="56"/>
                </a:moveTo>
                <a:cubicBezTo>
                  <a:pt x="88" y="56"/>
                  <a:pt x="56" y="88"/>
                  <a:pt x="56" y="128"/>
                </a:cubicBezTo>
                <a:cubicBezTo>
                  <a:pt x="56" y="168"/>
                  <a:pt x="88" y="200"/>
                  <a:pt x="128" y="200"/>
                </a:cubicBezTo>
                <a:cubicBezTo>
                  <a:pt x="168" y="200"/>
                  <a:pt x="200" y="168"/>
                  <a:pt x="200" y="128"/>
                </a:cubicBezTo>
                <a:cubicBezTo>
                  <a:pt x="200" y="88"/>
                  <a:pt x="168" y="56"/>
                  <a:pt x="128" y="56"/>
                </a:cubicBezTo>
                <a:moveTo>
                  <a:pt x="128" y="176"/>
                </a:moveTo>
                <a:cubicBezTo>
                  <a:pt x="101" y="176"/>
                  <a:pt x="80" y="155"/>
                  <a:pt x="80" y="128"/>
                </a:cubicBezTo>
                <a:cubicBezTo>
                  <a:pt x="80" y="101"/>
                  <a:pt x="101" y="80"/>
                  <a:pt x="128" y="80"/>
                </a:cubicBezTo>
                <a:cubicBezTo>
                  <a:pt x="155" y="80"/>
                  <a:pt x="176" y="101"/>
                  <a:pt x="176" y="128"/>
                </a:cubicBezTo>
                <a:cubicBezTo>
                  <a:pt x="176" y="155"/>
                  <a:pt x="155" y="176"/>
                  <a:pt x="128" y="176"/>
                </a:cubicBezTo>
                <a:moveTo>
                  <a:pt x="128" y="104"/>
                </a:moveTo>
                <a:cubicBezTo>
                  <a:pt x="115" y="104"/>
                  <a:pt x="104" y="115"/>
                  <a:pt x="104" y="128"/>
                </a:cubicBezTo>
                <a:cubicBezTo>
                  <a:pt x="104" y="141"/>
                  <a:pt x="115" y="152"/>
                  <a:pt x="128" y="152"/>
                </a:cubicBezTo>
                <a:cubicBezTo>
                  <a:pt x="141" y="152"/>
                  <a:pt x="152" y="141"/>
                  <a:pt x="152" y="128"/>
                </a:cubicBezTo>
                <a:cubicBezTo>
                  <a:pt x="152" y="115"/>
                  <a:pt x="141" y="104"/>
                  <a:pt x="128" y="104"/>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a:ea typeface="Roboto"/>
              <a:cs typeface="Roboto"/>
              <a:sym typeface="Roboto"/>
            </a:endParaRPr>
          </a:p>
        </p:txBody>
      </p:sp>
      <p:sp>
        <p:nvSpPr>
          <p:cNvPr id="183" name="Google Shape;183;p22"/>
          <p:cNvSpPr txBox="1"/>
          <p:nvPr/>
        </p:nvSpPr>
        <p:spPr>
          <a:xfrm>
            <a:off x="5119037" y="1492173"/>
            <a:ext cx="3567900" cy="576300"/>
          </a:xfrm>
          <a:prstGeom prst="rect">
            <a:avLst/>
          </a:prstGeom>
          <a:noFill/>
          <a:ln>
            <a:noFill/>
          </a:ln>
        </p:spPr>
        <p:txBody>
          <a:bodyPr spcFirstLastPara="1" wrap="square" lIns="0" tIns="0" rIns="0" bIns="0" anchor="ctr" anchorCtr="0">
            <a:noAutofit/>
          </a:bodyPr>
          <a:lstStyle/>
          <a:p>
            <a:pPr lvl="0">
              <a:lnSpc>
                <a:spcPct val="120000"/>
              </a:lnSpc>
              <a:buClr>
                <a:schemeClr val="accent1"/>
              </a:buClr>
              <a:buSzPts val="1200"/>
            </a:pPr>
            <a:r>
              <a:rPr lang="en" sz="1200" b="1" dirty="0" smtClean="0">
                <a:solidFill>
                  <a:schemeClr val="accent1"/>
                </a:solidFill>
                <a:latin typeface="Roboto"/>
                <a:ea typeface="Roboto"/>
                <a:cs typeface="Roboto"/>
                <a:sym typeface="Roboto"/>
              </a:rPr>
              <a:t>More &amp; More Data Scources</a:t>
            </a:r>
            <a:r>
              <a:rPr lang="en" sz="1051" b="1" dirty="0" smtClean="0">
                <a:solidFill>
                  <a:srgbClr val="7F7F7F"/>
                </a:solidFill>
                <a:latin typeface="Roboto"/>
                <a:ea typeface="Roboto"/>
                <a:cs typeface="Roboto"/>
                <a:sym typeface="Roboto"/>
              </a:rPr>
              <a:t/>
            </a:r>
            <a:br>
              <a:rPr lang="en" sz="1051" b="1" dirty="0" smtClean="0">
                <a:solidFill>
                  <a:srgbClr val="7F7F7F"/>
                </a:solidFill>
                <a:latin typeface="Roboto"/>
                <a:ea typeface="Roboto"/>
                <a:cs typeface="Roboto"/>
                <a:sym typeface="Roboto"/>
              </a:rPr>
            </a:br>
            <a:r>
              <a:rPr lang="en-IN" sz="1051" b="1" dirty="0" smtClean="0">
                <a:solidFill>
                  <a:srgbClr val="7F7F7F"/>
                </a:solidFill>
                <a:latin typeface="Roboto"/>
                <a:ea typeface="Roboto"/>
                <a:cs typeface="Roboto"/>
                <a:sym typeface="Roboto"/>
              </a:rPr>
              <a:t>We analyse over 100,000 entries of data. Staying up to date and improving data will give better results.</a:t>
            </a:r>
            <a:endParaRPr dirty="0"/>
          </a:p>
        </p:txBody>
      </p:sp>
      <p:sp>
        <p:nvSpPr>
          <p:cNvPr id="184" name="Google Shape;184;p22"/>
          <p:cNvSpPr/>
          <p:nvPr/>
        </p:nvSpPr>
        <p:spPr>
          <a:xfrm>
            <a:off x="4072638" y="2450796"/>
            <a:ext cx="91361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2"/>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endParaRPr sz="1700">
              <a:solidFill>
                <a:schemeClr val="lt1"/>
              </a:solidFill>
              <a:latin typeface="Roboto"/>
              <a:ea typeface="Roboto"/>
              <a:cs typeface="Roboto"/>
              <a:sym typeface="Roboto"/>
            </a:endParaRPr>
          </a:p>
        </p:txBody>
      </p:sp>
      <p:sp>
        <p:nvSpPr>
          <p:cNvPr id="185" name="Google Shape;185;p22"/>
          <p:cNvSpPr/>
          <p:nvPr/>
        </p:nvSpPr>
        <p:spPr>
          <a:xfrm>
            <a:off x="4342471" y="2726550"/>
            <a:ext cx="373039" cy="361196"/>
          </a:xfrm>
          <a:custGeom>
            <a:avLst/>
            <a:gdLst/>
            <a:ahLst/>
            <a:cxnLst/>
            <a:rect l="l" t="t" r="r" b="b"/>
            <a:pathLst>
              <a:path w="256" h="248" extrusionOk="0">
                <a:moveTo>
                  <a:pt x="256" y="236"/>
                </a:moveTo>
                <a:cubicBezTo>
                  <a:pt x="256" y="236"/>
                  <a:pt x="256" y="236"/>
                  <a:pt x="256" y="236"/>
                </a:cubicBezTo>
                <a:cubicBezTo>
                  <a:pt x="256" y="243"/>
                  <a:pt x="251" y="248"/>
                  <a:pt x="244" y="248"/>
                </a:cubicBezTo>
                <a:cubicBezTo>
                  <a:pt x="12" y="248"/>
                  <a:pt x="12" y="248"/>
                  <a:pt x="12" y="248"/>
                </a:cubicBezTo>
                <a:cubicBezTo>
                  <a:pt x="5" y="248"/>
                  <a:pt x="0" y="243"/>
                  <a:pt x="0" y="236"/>
                </a:cubicBezTo>
                <a:cubicBezTo>
                  <a:pt x="0" y="236"/>
                  <a:pt x="0" y="236"/>
                  <a:pt x="0" y="236"/>
                </a:cubicBezTo>
                <a:cubicBezTo>
                  <a:pt x="0" y="236"/>
                  <a:pt x="0" y="236"/>
                  <a:pt x="0" y="236"/>
                </a:cubicBezTo>
                <a:cubicBezTo>
                  <a:pt x="0" y="236"/>
                  <a:pt x="0" y="192"/>
                  <a:pt x="32" y="176"/>
                </a:cubicBezTo>
                <a:cubicBezTo>
                  <a:pt x="52" y="166"/>
                  <a:pt x="44" y="174"/>
                  <a:pt x="69" y="164"/>
                </a:cubicBezTo>
                <a:cubicBezTo>
                  <a:pt x="94" y="154"/>
                  <a:pt x="100" y="150"/>
                  <a:pt x="100" y="150"/>
                </a:cubicBezTo>
                <a:cubicBezTo>
                  <a:pt x="100" y="127"/>
                  <a:pt x="100" y="127"/>
                  <a:pt x="100" y="127"/>
                </a:cubicBezTo>
                <a:cubicBezTo>
                  <a:pt x="100" y="127"/>
                  <a:pt x="91" y="119"/>
                  <a:pt x="88" y="97"/>
                </a:cubicBezTo>
                <a:cubicBezTo>
                  <a:pt x="82" y="99"/>
                  <a:pt x="80" y="90"/>
                  <a:pt x="80" y="85"/>
                </a:cubicBezTo>
                <a:cubicBezTo>
                  <a:pt x="80" y="80"/>
                  <a:pt x="77" y="63"/>
                  <a:pt x="84" y="65"/>
                </a:cubicBezTo>
                <a:cubicBezTo>
                  <a:pt x="82" y="54"/>
                  <a:pt x="81" y="44"/>
                  <a:pt x="82" y="39"/>
                </a:cubicBezTo>
                <a:cubicBezTo>
                  <a:pt x="83" y="21"/>
                  <a:pt x="101" y="1"/>
                  <a:pt x="128" y="0"/>
                </a:cubicBezTo>
                <a:cubicBezTo>
                  <a:pt x="160" y="1"/>
                  <a:pt x="173" y="21"/>
                  <a:pt x="175" y="39"/>
                </a:cubicBezTo>
                <a:cubicBezTo>
                  <a:pt x="175" y="44"/>
                  <a:pt x="174" y="54"/>
                  <a:pt x="172" y="65"/>
                </a:cubicBezTo>
                <a:cubicBezTo>
                  <a:pt x="180" y="63"/>
                  <a:pt x="177" y="80"/>
                  <a:pt x="176" y="85"/>
                </a:cubicBezTo>
                <a:cubicBezTo>
                  <a:pt x="176" y="90"/>
                  <a:pt x="174" y="99"/>
                  <a:pt x="168" y="97"/>
                </a:cubicBezTo>
                <a:cubicBezTo>
                  <a:pt x="165" y="119"/>
                  <a:pt x="156" y="126"/>
                  <a:pt x="156" y="126"/>
                </a:cubicBezTo>
                <a:cubicBezTo>
                  <a:pt x="156" y="150"/>
                  <a:pt x="156" y="150"/>
                  <a:pt x="156" y="150"/>
                </a:cubicBezTo>
                <a:cubicBezTo>
                  <a:pt x="156" y="150"/>
                  <a:pt x="162" y="153"/>
                  <a:pt x="187" y="164"/>
                </a:cubicBezTo>
                <a:cubicBezTo>
                  <a:pt x="212" y="174"/>
                  <a:pt x="204" y="166"/>
                  <a:pt x="224" y="176"/>
                </a:cubicBezTo>
                <a:cubicBezTo>
                  <a:pt x="256" y="192"/>
                  <a:pt x="256" y="236"/>
                  <a:pt x="256" y="23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a:ea typeface="Roboto"/>
              <a:cs typeface="Roboto"/>
              <a:sym typeface="Roboto"/>
            </a:endParaRPr>
          </a:p>
        </p:txBody>
      </p:sp>
      <p:sp>
        <p:nvSpPr>
          <p:cNvPr id="186" name="Google Shape;186;p22"/>
          <p:cNvSpPr txBox="1"/>
          <p:nvPr/>
        </p:nvSpPr>
        <p:spPr>
          <a:xfrm>
            <a:off x="5119037" y="2618960"/>
            <a:ext cx="3567900" cy="5763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chemeClr val="accent2"/>
              </a:buClr>
              <a:buSzPts val="1200"/>
              <a:buFont typeface="Noto Sans Symbols"/>
              <a:buNone/>
            </a:pPr>
            <a:r>
              <a:rPr lang="en" sz="1200" b="1" dirty="0" smtClean="0">
                <a:solidFill>
                  <a:schemeClr val="accent2"/>
                </a:solidFill>
                <a:latin typeface="Roboto"/>
                <a:ea typeface="Roboto"/>
                <a:cs typeface="Roboto"/>
                <a:sym typeface="Roboto"/>
              </a:rPr>
              <a:t>Many Variables</a:t>
            </a:r>
            <a:r>
              <a:rPr lang="en" sz="1051" b="1" dirty="0">
                <a:solidFill>
                  <a:srgbClr val="7F7F7F"/>
                </a:solidFill>
                <a:latin typeface="Roboto"/>
                <a:ea typeface="Roboto"/>
                <a:cs typeface="Roboto"/>
                <a:sym typeface="Roboto"/>
              </a:rPr>
              <a:t/>
            </a:r>
            <a:br>
              <a:rPr lang="en" sz="1051" b="1" dirty="0">
                <a:solidFill>
                  <a:srgbClr val="7F7F7F"/>
                </a:solidFill>
                <a:latin typeface="Roboto"/>
                <a:ea typeface="Roboto"/>
                <a:cs typeface="Roboto"/>
                <a:sym typeface="Roboto"/>
              </a:rPr>
            </a:br>
            <a:r>
              <a:rPr lang="en" sz="1000" dirty="0" smtClean="0">
                <a:solidFill>
                  <a:srgbClr val="7F7F7F"/>
                </a:solidFill>
                <a:latin typeface="Roboto"/>
                <a:ea typeface="Roboto"/>
                <a:cs typeface="Roboto"/>
                <a:sym typeface="Roboto"/>
              </a:rPr>
              <a:t>We’re  trying to analyse many compopnents like Prices, Busy Months, Guest pattern…etc.</a:t>
            </a:r>
            <a:endParaRPr dirty="0"/>
          </a:p>
        </p:txBody>
      </p:sp>
      <p:sp>
        <p:nvSpPr>
          <p:cNvPr id="187" name="Google Shape;187;p22"/>
          <p:cNvSpPr/>
          <p:nvPr/>
        </p:nvSpPr>
        <p:spPr>
          <a:xfrm>
            <a:off x="4072638" y="3577583"/>
            <a:ext cx="91361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3"/>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endParaRPr sz="1700">
              <a:solidFill>
                <a:schemeClr val="lt1"/>
              </a:solidFill>
              <a:latin typeface="Roboto"/>
              <a:ea typeface="Roboto"/>
              <a:cs typeface="Roboto"/>
              <a:sym typeface="Roboto"/>
            </a:endParaRPr>
          </a:p>
        </p:txBody>
      </p:sp>
      <p:grpSp>
        <p:nvGrpSpPr>
          <p:cNvPr id="188" name="Google Shape;188;p22"/>
          <p:cNvGrpSpPr/>
          <p:nvPr/>
        </p:nvGrpSpPr>
        <p:grpSpPr>
          <a:xfrm>
            <a:off x="4348374" y="3875022"/>
            <a:ext cx="361057" cy="317782"/>
            <a:chOff x="10059988" y="2759075"/>
            <a:chExt cx="463548" cy="407988"/>
          </a:xfrm>
        </p:grpSpPr>
        <p:sp>
          <p:nvSpPr>
            <p:cNvPr id="189" name="Google Shape;189;p22"/>
            <p:cNvSpPr/>
            <p:nvPr/>
          </p:nvSpPr>
          <p:spPr>
            <a:xfrm>
              <a:off x="10059988" y="2759075"/>
              <a:ext cx="463548" cy="168274"/>
            </a:xfrm>
            <a:custGeom>
              <a:avLst/>
              <a:gdLst/>
              <a:ahLst/>
              <a:cxnLst/>
              <a:rect l="l" t="t" r="r" b="b"/>
              <a:pathLst>
                <a:path w="3212" h="1164" extrusionOk="0">
                  <a:moveTo>
                    <a:pt x="1606" y="0"/>
                  </a:moveTo>
                  <a:lnTo>
                    <a:pt x="1606" y="0"/>
                  </a:lnTo>
                  <a:lnTo>
                    <a:pt x="1712" y="2"/>
                  </a:lnTo>
                  <a:lnTo>
                    <a:pt x="1815" y="5"/>
                  </a:lnTo>
                  <a:lnTo>
                    <a:pt x="1917" y="11"/>
                  </a:lnTo>
                  <a:lnTo>
                    <a:pt x="2016" y="19"/>
                  </a:lnTo>
                  <a:lnTo>
                    <a:pt x="2114" y="30"/>
                  </a:lnTo>
                  <a:lnTo>
                    <a:pt x="2208" y="43"/>
                  </a:lnTo>
                  <a:lnTo>
                    <a:pt x="2299" y="57"/>
                  </a:lnTo>
                  <a:lnTo>
                    <a:pt x="2388" y="74"/>
                  </a:lnTo>
                  <a:lnTo>
                    <a:pt x="2472" y="92"/>
                  </a:lnTo>
                  <a:lnTo>
                    <a:pt x="2554" y="112"/>
                  </a:lnTo>
                  <a:lnTo>
                    <a:pt x="2632" y="135"/>
                  </a:lnTo>
                  <a:lnTo>
                    <a:pt x="2706" y="158"/>
                  </a:lnTo>
                  <a:lnTo>
                    <a:pt x="2775" y="183"/>
                  </a:lnTo>
                  <a:lnTo>
                    <a:pt x="2841" y="210"/>
                  </a:lnTo>
                  <a:lnTo>
                    <a:pt x="2902" y="238"/>
                  </a:lnTo>
                  <a:lnTo>
                    <a:pt x="2958" y="268"/>
                  </a:lnTo>
                  <a:lnTo>
                    <a:pt x="3009" y="299"/>
                  </a:lnTo>
                  <a:lnTo>
                    <a:pt x="3055" y="331"/>
                  </a:lnTo>
                  <a:lnTo>
                    <a:pt x="3096" y="364"/>
                  </a:lnTo>
                  <a:lnTo>
                    <a:pt x="3130" y="398"/>
                  </a:lnTo>
                  <a:lnTo>
                    <a:pt x="3159" y="433"/>
                  </a:lnTo>
                  <a:lnTo>
                    <a:pt x="3182" y="469"/>
                  </a:lnTo>
                  <a:lnTo>
                    <a:pt x="3199" y="506"/>
                  </a:lnTo>
                  <a:lnTo>
                    <a:pt x="3209" y="544"/>
                  </a:lnTo>
                  <a:lnTo>
                    <a:pt x="3212" y="582"/>
                  </a:lnTo>
                  <a:lnTo>
                    <a:pt x="3209" y="620"/>
                  </a:lnTo>
                  <a:lnTo>
                    <a:pt x="3199" y="658"/>
                  </a:lnTo>
                  <a:lnTo>
                    <a:pt x="3182" y="695"/>
                  </a:lnTo>
                  <a:lnTo>
                    <a:pt x="3159" y="731"/>
                  </a:lnTo>
                  <a:lnTo>
                    <a:pt x="3130" y="766"/>
                  </a:lnTo>
                  <a:lnTo>
                    <a:pt x="3096" y="800"/>
                  </a:lnTo>
                  <a:lnTo>
                    <a:pt x="3055" y="833"/>
                  </a:lnTo>
                  <a:lnTo>
                    <a:pt x="3009" y="865"/>
                  </a:lnTo>
                  <a:lnTo>
                    <a:pt x="2958" y="896"/>
                  </a:lnTo>
                  <a:lnTo>
                    <a:pt x="2902" y="926"/>
                  </a:lnTo>
                  <a:lnTo>
                    <a:pt x="2841" y="954"/>
                  </a:lnTo>
                  <a:lnTo>
                    <a:pt x="2775" y="981"/>
                  </a:lnTo>
                  <a:lnTo>
                    <a:pt x="2706" y="1006"/>
                  </a:lnTo>
                  <a:lnTo>
                    <a:pt x="2632" y="1030"/>
                  </a:lnTo>
                  <a:lnTo>
                    <a:pt x="2554" y="1052"/>
                  </a:lnTo>
                  <a:lnTo>
                    <a:pt x="2472" y="1072"/>
                  </a:lnTo>
                  <a:lnTo>
                    <a:pt x="2388" y="1090"/>
                  </a:lnTo>
                  <a:lnTo>
                    <a:pt x="2299" y="1107"/>
                  </a:lnTo>
                  <a:lnTo>
                    <a:pt x="2208" y="1122"/>
                  </a:lnTo>
                  <a:lnTo>
                    <a:pt x="2114" y="1134"/>
                  </a:lnTo>
                  <a:lnTo>
                    <a:pt x="2016" y="1145"/>
                  </a:lnTo>
                  <a:lnTo>
                    <a:pt x="1917" y="1153"/>
                  </a:lnTo>
                  <a:lnTo>
                    <a:pt x="1815" y="1159"/>
                  </a:lnTo>
                  <a:lnTo>
                    <a:pt x="1712" y="1163"/>
                  </a:lnTo>
                  <a:lnTo>
                    <a:pt x="1606" y="1164"/>
                  </a:lnTo>
                  <a:lnTo>
                    <a:pt x="1500" y="1163"/>
                  </a:lnTo>
                  <a:lnTo>
                    <a:pt x="1397" y="1159"/>
                  </a:lnTo>
                  <a:lnTo>
                    <a:pt x="1295" y="1153"/>
                  </a:lnTo>
                  <a:lnTo>
                    <a:pt x="1195" y="1145"/>
                  </a:lnTo>
                  <a:lnTo>
                    <a:pt x="1098" y="1134"/>
                  </a:lnTo>
                  <a:lnTo>
                    <a:pt x="1004" y="1122"/>
                  </a:lnTo>
                  <a:lnTo>
                    <a:pt x="912" y="1107"/>
                  </a:lnTo>
                  <a:lnTo>
                    <a:pt x="824" y="1090"/>
                  </a:lnTo>
                  <a:lnTo>
                    <a:pt x="739" y="1072"/>
                  </a:lnTo>
                  <a:lnTo>
                    <a:pt x="658" y="1052"/>
                  </a:lnTo>
                  <a:lnTo>
                    <a:pt x="580" y="1030"/>
                  </a:lnTo>
                  <a:lnTo>
                    <a:pt x="506" y="1006"/>
                  </a:lnTo>
                  <a:lnTo>
                    <a:pt x="436" y="981"/>
                  </a:lnTo>
                  <a:lnTo>
                    <a:pt x="371" y="954"/>
                  </a:lnTo>
                  <a:lnTo>
                    <a:pt x="310" y="926"/>
                  </a:lnTo>
                  <a:lnTo>
                    <a:pt x="254" y="896"/>
                  </a:lnTo>
                  <a:lnTo>
                    <a:pt x="203" y="865"/>
                  </a:lnTo>
                  <a:lnTo>
                    <a:pt x="157" y="833"/>
                  </a:lnTo>
                  <a:lnTo>
                    <a:pt x="116" y="800"/>
                  </a:lnTo>
                  <a:lnTo>
                    <a:pt x="82" y="766"/>
                  </a:lnTo>
                  <a:lnTo>
                    <a:pt x="53" y="731"/>
                  </a:lnTo>
                  <a:lnTo>
                    <a:pt x="30" y="695"/>
                  </a:lnTo>
                  <a:lnTo>
                    <a:pt x="13" y="658"/>
                  </a:lnTo>
                  <a:lnTo>
                    <a:pt x="3" y="620"/>
                  </a:lnTo>
                  <a:lnTo>
                    <a:pt x="0" y="582"/>
                  </a:lnTo>
                  <a:lnTo>
                    <a:pt x="3" y="544"/>
                  </a:lnTo>
                  <a:lnTo>
                    <a:pt x="13" y="506"/>
                  </a:lnTo>
                  <a:lnTo>
                    <a:pt x="30" y="469"/>
                  </a:lnTo>
                  <a:lnTo>
                    <a:pt x="53" y="433"/>
                  </a:lnTo>
                  <a:lnTo>
                    <a:pt x="82" y="398"/>
                  </a:lnTo>
                  <a:lnTo>
                    <a:pt x="116" y="364"/>
                  </a:lnTo>
                  <a:lnTo>
                    <a:pt x="157" y="331"/>
                  </a:lnTo>
                  <a:lnTo>
                    <a:pt x="203" y="299"/>
                  </a:lnTo>
                  <a:lnTo>
                    <a:pt x="254" y="268"/>
                  </a:lnTo>
                  <a:lnTo>
                    <a:pt x="310" y="238"/>
                  </a:lnTo>
                  <a:lnTo>
                    <a:pt x="371" y="210"/>
                  </a:lnTo>
                  <a:lnTo>
                    <a:pt x="436" y="183"/>
                  </a:lnTo>
                  <a:lnTo>
                    <a:pt x="506" y="158"/>
                  </a:lnTo>
                  <a:lnTo>
                    <a:pt x="580" y="135"/>
                  </a:lnTo>
                  <a:lnTo>
                    <a:pt x="658" y="112"/>
                  </a:lnTo>
                  <a:lnTo>
                    <a:pt x="739" y="92"/>
                  </a:lnTo>
                  <a:lnTo>
                    <a:pt x="824" y="74"/>
                  </a:lnTo>
                  <a:lnTo>
                    <a:pt x="912" y="57"/>
                  </a:lnTo>
                  <a:lnTo>
                    <a:pt x="1004" y="43"/>
                  </a:lnTo>
                  <a:lnTo>
                    <a:pt x="1098" y="30"/>
                  </a:lnTo>
                  <a:lnTo>
                    <a:pt x="1195" y="19"/>
                  </a:lnTo>
                  <a:lnTo>
                    <a:pt x="1295" y="11"/>
                  </a:lnTo>
                  <a:lnTo>
                    <a:pt x="1397" y="5"/>
                  </a:lnTo>
                  <a:lnTo>
                    <a:pt x="1500" y="2"/>
                  </a:lnTo>
                  <a:lnTo>
                    <a:pt x="1606"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1">
                <a:solidFill>
                  <a:schemeClr val="dk1"/>
                </a:solidFill>
                <a:latin typeface="Roboto"/>
                <a:ea typeface="Roboto"/>
                <a:cs typeface="Roboto"/>
                <a:sym typeface="Roboto"/>
              </a:endParaRPr>
            </a:p>
          </p:txBody>
        </p:sp>
        <p:sp>
          <p:nvSpPr>
            <p:cNvPr id="190" name="Google Shape;190;p22"/>
            <p:cNvSpPr/>
            <p:nvPr/>
          </p:nvSpPr>
          <p:spPr>
            <a:xfrm>
              <a:off x="10059988" y="2917825"/>
              <a:ext cx="463548" cy="93664"/>
            </a:xfrm>
            <a:custGeom>
              <a:avLst/>
              <a:gdLst/>
              <a:ahLst/>
              <a:cxnLst/>
              <a:rect l="l" t="t" r="r" b="b"/>
              <a:pathLst>
                <a:path w="3212" h="648" extrusionOk="0">
                  <a:moveTo>
                    <a:pt x="11" y="0"/>
                  </a:moveTo>
                  <a:lnTo>
                    <a:pt x="87" y="40"/>
                  </a:lnTo>
                  <a:lnTo>
                    <a:pt x="169" y="78"/>
                  </a:lnTo>
                  <a:lnTo>
                    <a:pt x="256" y="114"/>
                  </a:lnTo>
                  <a:lnTo>
                    <a:pt x="346" y="147"/>
                  </a:lnTo>
                  <a:lnTo>
                    <a:pt x="442" y="179"/>
                  </a:lnTo>
                  <a:lnTo>
                    <a:pt x="543" y="207"/>
                  </a:lnTo>
                  <a:lnTo>
                    <a:pt x="647" y="233"/>
                  </a:lnTo>
                  <a:lnTo>
                    <a:pt x="756" y="257"/>
                  </a:lnTo>
                  <a:lnTo>
                    <a:pt x="869" y="277"/>
                  </a:lnTo>
                  <a:lnTo>
                    <a:pt x="985" y="295"/>
                  </a:lnTo>
                  <a:lnTo>
                    <a:pt x="1103" y="310"/>
                  </a:lnTo>
                  <a:lnTo>
                    <a:pt x="1225" y="322"/>
                  </a:lnTo>
                  <a:lnTo>
                    <a:pt x="1349" y="330"/>
                  </a:lnTo>
                  <a:lnTo>
                    <a:pt x="1477" y="336"/>
                  </a:lnTo>
                  <a:lnTo>
                    <a:pt x="1606" y="338"/>
                  </a:lnTo>
                  <a:lnTo>
                    <a:pt x="1735" y="336"/>
                  </a:lnTo>
                  <a:lnTo>
                    <a:pt x="1862" y="330"/>
                  </a:lnTo>
                  <a:lnTo>
                    <a:pt x="1987" y="322"/>
                  </a:lnTo>
                  <a:lnTo>
                    <a:pt x="2109" y="310"/>
                  </a:lnTo>
                  <a:lnTo>
                    <a:pt x="2228" y="295"/>
                  </a:lnTo>
                  <a:lnTo>
                    <a:pt x="2343" y="277"/>
                  </a:lnTo>
                  <a:lnTo>
                    <a:pt x="2455" y="257"/>
                  </a:lnTo>
                  <a:lnTo>
                    <a:pt x="2564" y="233"/>
                  </a:lnTo>
                  <a:lnTo>
                    <a:pt x="2669" y="207"/>
                  </a:lnTo>
                  <a:lnTo>
                    <a:pt x="2769" y="179"/>
                  </a:lnTo>
                  <a:lnTo>
                    <a:pt x="2865" y="147"/>
                  </a:lnTo>
                  <a:lnTo>
                    <a:pt x="2957" y="114"/>
                  </a:lnTo>
                  <a:lnTo>
                    <a:pt x="3044" y="78"/>
                  </a:lnTo>
                  <a:lnTo>
                    <a:pt x="3125" y="40"/>
                  </a:lnTo>
                  <a:lnTo>
                    <a:pt x="3202" y="0"/>
                  </a:lnTo>
                  <a:lnTo>
                    <a:pt x="3209" y="33"/>
                  </a:lnTo>
                  <a:lnTo>
                    <a:pt x="3212" y="66"/>
                  </a:lnTo>
                  <a:lnTo>
                    <a:pt x="3209" y="104"/>
                  </a:lnTo>
                  <a:lnTo>
                    <a:pt x="3199" y="142"/>
                  </a:lnTo>
                  <a:lnTo>
                    <a:pt x="3182" y="179"/>
                  </a:lnTo>
                  <a:lnTo>
                    <a:pt x="3159" y="215"/>
                  </a:lnTo>
                  <a:lnTo>
                    <a:pt x="3130" y="250"/>
                  </a:lnTo>
                  <a:lnTo>
                    <a:pt x="3096" y="284"/>
                  </a:lnTo>
                  <a:lnTo>
                    <a:pt x="3055" y="317"/>
                  </a:lnTo>
                  <a:lnTo>
                    <a:pt x="3009" y="350"/>
                  </a:lnTo>
                  <a:lnTo>
                    <a:pt x="2958" y="381"/>
                  </a:lnTo>
                  <a:lnTo>
                    <a:pt x="2902" y="410"/>
                  </a:lnTo>
                  <a:lnTo>
                    <a:pt x="2841" y="439"/>
                  </a:lnTo>
                  <a:lnTo>
                    <a:pt x="2775" y="465"/>
                  </a:lnTo>
                  <a:lnTo>
                    <a:pt x="2706" y="491"/>
                  </a:lnTo>
                  <a:lnTo>
                    <a:pt x="2632" y="514"/>
                  </a:lnTo>
                  <a:lnTo>
                    <a:pt x="2554" y="536"/>
                  </a:lnTo>
                  <a:lnTo>
                    <a:pt x="2472" y="557"/>
                  </a:lnTo>
                  <a:lnTo>
                    <a:pt x="2388" y="575"/>
                  </a:lnTo>
                  <a:lnTo>
                    <a:pt x="2299" y="592"/>
                  </a:lnTo>
                  <a:lnTo>
                    <a:pt x="2208" y="606"/>
                  </a:lnTo>
                  <a:lnTo>
                    <a:pt x="2114" y="619"/>
                  </a:lnTo>
                  <a:lnTo>
                    <a:pt x="2016" y="629"/>
                  </a:lnTo>
                  <a:lnTo>
                    <a:pt x="1917" y="638"/>
                  </a:lnTo>
                  <a:lnTo>
                    <a:pt x="1815" y="644"/>
                  </a:lnTo>
                  <a:lnTo>
                    <a:pt x="1712" y="647"/>
                  </a:lnTo>
                  <a:lnTo>
                    <a:pt x="1606" y="648"/>
                  </a:lnTo>
                  <a:lnTo>
                    <a:pt x="1500" y="647"/>
                  </a:lnTo>
                  <a:lnTo>
                    <a:pt x="1397" y="644"/>
                  </a:lnTo>
                  <a:lnTo>
                    <a:pt x="1295" y="638"/>
                  </a:lnTo>
                  <a:lnTo>
                    <a:pt x="1195" y="629"/>
                  </a:lnTo>
                  <a:lnTo>
                    <a:pt x="1098" y="619"/>
                  </a:lnTo>
                  <a:lnTo>
                    <a:pt x="1004" y="606"/>
                  </a:lnTo>
                  <a:lnTo>
                    <a:pt x="912" y="592"/>
                  </a:lnTo>
                  <a:lnTo>
                    <a:pt x="824" y="575"/>
                  </a:lnTo>
                  <a:lnTo>
                    <a:pt x="739" y="557"/>
                  </a:lnTo>
                  <a:lnTo>
                    <a:pt x="658" y="536"/>
                  </a:lnTo>
                  <a:lnTo>
                    <a:pt x="580" y="514"/>
                  </a:lnTo>
                  <a:lnTo>
                    <a:pt x="506" y="491"/>
                  </a:lnTo>
                  <a:lnTo>
                    <a:pt x="436" y="465"/>
                  </a:lnTo>
                  <a:lnTo>
                    <a:pt x="371" y="439"/>
                  </a:lnTo>
                  <a:lnTo>
                    <a:pt x="310" y="410"/>
                  </a:lnTo>
                  <a:lnTo>
                    <a:pt x="254" y="381"/>
                  </a:lnTo>
                  <a:lnTo>
                    <a:pt x="203" y="350"/>
                  </a:lnTo>
                  <a:lnTo>
                    <a:pt x="157" y="317"/>
                  </a:lnTo>
                  <a:lnTo>
                    <a:pt x="116" y="284"/>
                  </a:lnTo>
                  <a:lnTo>
                    <a:pt x="82" y="250"/>
                  </a:lnTo>
                  <a:lnTo>
                    <a:pt x="53" y="215"/>
                  </a:lnTo>
                  <a:lnTo>
                    <a:pt x="30" y="179"/>
                  </a:lnTo>
                  <a:lnTo>
                    <a:pt x="13" y="142"/>
                  </a:lnTo>
                  <a:lnTo>
                    <a:pt x="3" y="104"/>
                  </a:lnTo>
                  <a:lnTo>
                    <a:pt x="0" y="66"/>
                  </a:lnTo>
                  <a:lnTo>
                    <a:pt x="3" y="33"/>
                  </a:lnTo>
                  <a:lnTo>
                    <a:pt x="11"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1">
                <a:solidFill>
                  <a:schemeClr val="dk1"/>
                </a:solidFill>
                <a:latin typeface="Roboto"/>
                <a:ea typeface="Roboto"/>
                <a:cs typeface="Roboto"/>
                <a:sym typeface="Roboto"/>
              </a:endParaRPr>
            </a:p>
          </p:txBody>
        </p:sp>
        <p:sp>
          <p:nvSpPr>
            <p:cNvPr id="191" name="Google Shape;191;p22"/>
            <p:cNvSpPr/>
            <p:nvPr/>
          </p:nvSpPr>
          <p:spPr>
            <a:xfrm>
              <a:off x="10059988" y="2995613"/>
              <a:ext cx="463548" cy="93663"/>
            </a:xfrm>
            <a:custGeom>
              <a:avLst/>
              <a:gdLst/>
              <a:ahLst/>
              <a:cxnLst/>
              <a:rect l="l" t="t" r="r" b="b"/>
              <a:pathLst>
                <a:path w="3212" h="647" extrusionOk="0">
                  <a:moveTo>
                    <a:pt x="11" y="0"/>
                  </a:moveTo>
                  <a:lnTo>
                    <a:pt x="87" y="40"/>
                  </a:lnTo>
                  <a:lnTo>
                    <a:pt x="169" y="78"/>
                  </a:lnTo>
                  <a:lnTo>
                    <a:pt x="256" y="114"/>
                  </a:lnTo>
                  <a:lnTo>
                    <a:pt x="346" y="147"/>
                  </a:lnTo>
                  <a:lnTo>
                    <a:pt x="442" y="178"/>
                  </a:lnTo>
                  <a:lnTo>
                    <a:pt x="543" y="207"/>
                  </a:lnTo>
                  <a:lnTo>
                    <a:pt x="647" y="233"/>
                  </a:lnTo>
                  <a:lnTo>
                    <a:pt x="756" y="257"/>
                  </a:lnTo>
                  <a:lnTo>
                    <a:pt x="869" y="277"/>
                  </a:lnTo>
                  <a:lnTo>
                    <a:pt x="985" y="295"/>
                  </a:lnTo>
                  <a:lnTo>
                    <a:pt x="1103" y="310"/>
                  </a:lnTo>
                  <a:lnTo>
                    <a:pt x="1225" y="322"/>
                  </a:lnTo>
                  <a:lnTo>
                    <a:pt x="1349" y="330"/>
                  </a:lnTo>
                  <a:lnTo>
                    <a:pt x="1477" y="335"/>
                  </a:lnTo>
                  <a:lnTo>
                    <a:pt x="1606" y="337"/>
                  </a:lnTo>
                  <a:lnTo>
                    <a:pt x="1735" y="335"/>
                  </a:lnTo>
                  <a:lnTo>
                    <a:pt x="1862" y="330"/>
                  </a:lnTo>
                  <a:lnTo>
                    <a:pt x="1987" y="322"/>
                  </a:lnTo>
                  <a:lnTo>
                    <a:pt x="2109" y="310"/>
                  </a:lnTo>
                  <a:lnTo>
                    <a:pt x="2228" y="295"/>
                  </a:lnTo>
                  <a:lnTo>
                    <a:pt x="2343" y="277"/>
                  </a:lnTo>
                  <a:lnTo>
                    <a:pt x="2455" y="257"/>
                  </a:lnTo>
                  <a:lnTo>
                    <a:pt x="2564" y="233"/>
                  </a:lnTo>
                  <a:lnTo>
                    <a:pt x="2669" y="207"/>
                  </a:lnTo>
                  <a:lnTo>
                    <a:pt x="2769" y="178"/>
                  </a:lnTo>
                  <a:lnTo>
                    <a:pt x="2865" y="147"/>
                  </a:lnTo>
                  <a:lnTo>
                    <a:pt x="2957" y="114"/>
                  </a:lnTo>
                  <a:lnTo>
                    <a:pt x="3044" y="78"/>
                  </a:lnTo>
                  <a:lnTo>
                    <a:pt x="3125" y="40"/>
                  </a:lnTo>
                  <a:lnTo>
                    <a:pt x="3202" y="0"/>
                  </a:lnTo>
                  <a:lnTo>
                    <a:pt x="3209" y="33"/>
                  </a:lnTo>
                  <a:lnTo>
                    <a:pt x="3212" y="66"/>
                  </a:lnTo>
                  <a:lnTo>
                    <a:pt x="3209" y="104"/>
                  </a:lnTo>
                  <a:lnTo>
                    <a:pt x="3199" y="142"/>
                  </a:lnTo>
                  <a:lnTo>
                    <a:pt x="3182" y="178"/>
                  </a:lnTo>
                  <a:lnTo>
                    <a:pt x="3159" y="215"/>
                  </a:lnTo>
                  <a:lnTo>
                    <a:pt x="3130" y="250"/>
                  </a:lnTo>
                  <a:lnTo>
                    <a:pt x="3096" y="284"/>
                  </a:lnTo>
                  <a:lnTo>
                    <a:pt x="3055" y="317"/>
                  </a:lnTo>
                  <a:lnTo>
                    <a:pt x="3009" y="349"/>
                  </a:lnTo>
                  <a:lnTo>
                    <a:pt x="2958" y="380"/>
                  </a:lnTo>
                  <a:lnTo>
                    <a:pt x="2902" y="409"/>
                  </a:lnTo>
                  <a:lnTo>
                    <a:pt x="2841" y="438"/>
                  </a:lnTo>
                  <a:lnTo>
                    <a:pt x="2775" y="464"/>
                  </a:lnTo>
                  <a:lnTo>
                    <a:pt x="2706" y="490"/>
                  </a:lnTo>
                  <a:lnTo>
                    <a:pt x="2632" y="513"/>
                  </a:lnTo>
                  <a:lnTo>
                    <a:pt x="2554" y="535"/>
                  </a:lnTo>
                  <a:lnTo>
                    <a:pt x="2472" y="556"/>
                  </a:lnTo>
                  <a:lnTo>
                    <a:pt x="2388" y="574"/>
                  </a:lnTo>
                  <a:lnTo>
                    <a:pt x="2299" y="591"/>
                  </a:lnTo>
                  <a:lnTo>
                    <a:pt x="2208" y="605"/>
                  </a:lnTo>
                  <a:lnTo>
                    <a:pt x="2114" y="618"/>
                  </a:lnTo>
                  <a:lnTo>
                    <a:pt x="2016" y="628"/>
                  </a:lnTo>
                  <a:lnTo>
                    <a:pt x="1917" y="637"/>
                  </a:lnTo>
                  <a:lnTo>
                    <a:pt x="1815" y="643"/>
                  </a:lnTo>
                  <a:lnTo>
                    <a:pt x="1712" y="646"/>
                  </a:lnTo>
                  <a:lnTo>
                    <a:pt x="1606" y="647"/>
                  </a:lnTo>
                  <a:lnTo>
                    <a:pt x="1500" y="646"/>
                  </a:lnTo>
                  <a:lnTo>
                    <a:pt x="1397" y="643"/>
                  </a:lnTo>
                  <a:lnTo>
                    <a:pt x="1295" y="637"/>
                  </a:lnTo>
                  <a:lnTo>
                    <a:pt x="1195" y="628"/>
                  </a:lnTo>
                  <a:lnTo>
                    <a:pt x="1098" y="618"/>
                  </a:lnTo>
                  <a:lnTo>
                    <a:pt x="1004" y="605"/>
                  </a:lnTo>
                  <a:lnTo>
                    <a:pt x="912" y="591"/>
                  </a:lnTo>
                  <a:lnTo>
                    <a:pt x="824" y="574"/>
                  </a:lnTo>
                  <a:lnTo>
                    <a:pt x="739" y="556"/>
                  </a:lnTo>
                  <a:lnTo>
                    <a:pt x="658" y="535"/>
                  </a:lnTo>
                  <a:lnTo>
                    <a:pt x="580" y="513"/>
                  </a:lnTo>
                  <a:lnTo>
                    <a:pt x="506" y="490"/>
                  </a:lnTo>
                  <a:lnTo>
                    <a:pt x="436" y="464"/>
                  </a:lnTo>
                  <a:lnTo>
                    <a:pt x="371" y="438"/>
                  </a:lnTo>
                  <a:lnTo>
                    <a:pt x="310" y="409"/>
                  </a:lnTo>
                  <a:lnTo>
                    <a:pt x="254" y="380"/>
                  </a:lnTo>
                  <a:lnTo>
                    <a:pt x="203" y="349"/>
                  </a:lnTo>
                  <a:lnTo>
                    <a:pt x="157" y="317"/>
                  </a:lnTo>
                  <a:lnTo>
                    <a:pt x="116" y="284"/>
                  </a:lnTo>
                  <a:lnTo>
                    <a:pt x="82" y="250"/>
                  </a:lnTo>
                  <a:lnTo>
                    <a:pt x="53" y="215"/>
                  </a:lnTo>
                  <a:lnTo>
                    <a:pt x="30" y="178"/>
                  </a:lnTo>
                  <a:lnTo>
                    <a:pt x="13" y="142"/>
                  </a:lnTo>
                  <a:lnTo>
                    <a:pt x="3" y="104"/>
                  </a:lnTo>
                  <a:lnTo>
                    <a:pt x="0" y="66"/>
                  </a:lnTo>
                  <a:lnTo>
                    <a:pt x="3" y="33"/>
                  </a:lnTo>
                  <a:lnTo>
                    <a:pt x="11"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1">
                <a:solidFill>
                  <a:schemeClr val="dk1"/>
                </a:solidFill>
                <a:latin typeface="Roboto"/>
                <a:ea typeface="Roboto"/>
                <a:cs typeface="Roboto"/>
                <a:sym typeface="Roboto"/>
              </a:endParaRPr>
            </a:p>
          </p:txBody>
        </p:sp>
        <p:sp>
          <p:nvSpPr>
            <p:cNvPr id="192" name="Google Shape;192;p22"/>
            <p:cNvSpPr/>
            <p:nvPr/>
          </p:nvSpPr>
          <p:spPr>
            <a:xfrm>
              <a:off x="10059988" y="3074988"/>
              <a:ext cx="463548" cy="92075"/>
            </a:xfrm>
            <a:custGeom>
              <a:avLst/>
              <a:gdLst/>
              <a:ahLst/>
              <a:cxnLst/>
              <a:rect l="l" t="t" r="r" b="b"/>
              <a:pathLst>
                <a:path w="3212" h="647" extrusionOk="0">
                  <a:moveTo>
                    <a:pt x="11" y="0"/>
                  </a:moveTo>
                  <a:lnTo>
                    <a:pt x="87" y="40"/>
                  </a:lnTo>
                  <a:lnTo>
                    <a:pt x="169" y="78"/>
                  </a:lnTo>
                  <a:lnTo>
                    <a:pt x="256" y="113"/>
                  </a:lnTo>
                  <a:lnTo>
                    <a:pt x="346" y="147"/>
                  </a:lnTo>
                  <a:lnTo>
                    <a:pt x="442" y="178"/>
                  </a:lnTo>
                  <a:lnTo>
                    <a:pt x="543" y="207"/>
                  </a:lnTo>
                  <a:lnTo>
                    <a:pt x="647" y="233"/>
                  </a:lnTo>
                  <a:lnTo>
                    <a:pt x="756" y="257"/>
                  </a:lnTo>
                  <a:lnTo>
                    <a:pt x="869" y="277"/>
                  </a:lnTo>
                  <a:lnTo>
                    <a:pt x="985" y="295"/>
                  </a:lnTo>
                  <a:lnTo>
                    <a:pt x="1103" y="310"/>
                  </a:lnTo>
                  <a:lnTo>
                    <a:pt x="1225" y="322"/>
                  </a:lnTo>
                  <a:lnTo>
                    <a:pt x="1349" y="330"/>
                  </a:lnTo>
                  <a:lnTo>
                    <a:pt x="1477" y="335"/>
                  </a:lnTo>
                  <a:lnTo>
                    <a:pt x="1606" y="337"/>
                  </a:lnTo>
                  <a:lnTo>
                    <a:pt x="1735" y="335"/>
                  </a:lnTo>
                  <a:lnTo>
                    <a:pt x="1862" y="330"/>
                  </a:lnTo>
                  <a:lnTo>
                    <a:pt x="1987" y="322"/>
                  </a:lnTo>
                  <a:lnTo>
                    <a:pt x="2109" y="310"/>
                  </a:lnTo>
                  <a:lnTo>
                    <a:pt x="2228" y="295"/>
                  </a:lnTo>
                  <a:lnTo>
                    <a:pt x="2343" y="277"/>
                  </a:lnTo>
                  <a:lnTo>
                    <a:pt x="2455" y="257"/>
                  </a:lnTo>
                  <a:lnTo>
                    <a:pt x="2564" y="233"/>
                  </a:lnTo>
                  <a:lnTo>
                    <a:pt x="2669" y="207"/>
                  </a:lnTo>
                  <a:lnTo>
                    <a:pt x="2769" y="178"/>
                  </a:lnTo>
                  <a:lnTo>
                    <a:pt x="2865" y="147"/>
                  </a:lnTo>
                  <a:lnTo>
                    <a:pt x="2957" y="113"/>
                  </a:lnTo>
                  <a:lnTo>
                    <a:pt x="3044" y="78"/>
                  </a:lnTo>
                  <a:lnTo>
                    <a:pt x="3125" y="40"/>
                  </a:lnTo>
                  <a:lnTo>
                    <a:pt x="3202" y="0"/>
                  </a:lnTo>
                  <a:lnTo>
                    <a:pt x="3209" y="32"/>
                  </a:lnTo>
                  <a:lnTo>
                    <a:pt x="3212" y="65"/>
                  </a:lnTo>
                  <a:lnTo>
                    <a:pt x="3209" y="103"/>
                  </a:lnTo>
                  <a:lnTo>
                    <a:pt x="3199" y="141"/>
                  </a:lnTo>
                  <a:lnTo>
                    <a:pt x="3182" y="178"/>
                  </a:lnTo>
                  <a:lnTo>
                    <a:pt x="3159" y="214"/>
                  </a:lnTo>
                  <a:lnTo>
                    <a:pt x="3130" y="249"/>
                  </a:lnTo>
                  <a:lnTo>
                    <a:pt x="3096" y="283"/>
                  </a:lnTo>
                  <a:lnTo>
                    <a:pt x="3055" y="316"/>
                  </a:lnTo>
                  <a:lnTo>
                    <a:pt x="3009" y="348"/>
                  </a:lnTo>
                  <a:lnTo>
                    <a:pt x="2958" y="379"/>
                  </a:lnTo>
                  <a:lnTo>
                    <a:pt x="2902" y="409"/>
                  </a:lnTo>
                  <a:lnTo>
                    <a:pt x="2841" y="437"/>
                  </a:lnTo>
                  <a:lnTo>
                    <a:pt x="2775" y="464"/>
                  </a:lnTo>
                  <a:lnTo>
                    <a:pt x="2706" y="489"/>
                  </a:lnTo>
                  <a:lnTo>
                    <a:pt x="2632" y="513"/>
                  </a:lnTo>
                  <a:lnTo>
                    <a:pt x="2554" y="535"/>
                  </a:lnTo>
                  <a:lnTo>
                    <a:pt x="2472" y="555"/>
                  </a:lnTo>
                  <a:lnTo>
                    <a:pt x="2388" y="574"/>
                  </a:lnTo>
                  <a:lnTo>
                    <a:pt x="2299" y="590"/>
                  </a:lnTo>
                  <a:lnTo>
                    <a:pt x="2208" y="605"/>
                  </a:lnTo>
                  <a:lnTo>
                    <a:pt x="2114" y="618"/>
                  </a:lnTo>
                  <a:lnTo>
                    <a:pt x="2016" y="628"/>
                  </a:lnTo>
                  <a:lnTo>
                    <a:pt x="1917" y="636"/>
                  </a:lnTo>
                  <a:lnTo>
                    <a:pt x="1815" y="642"/>
                  </a:lnTo>
                  <a:lnTo>
                    <a:pt x="1712" y="646"/>
                  </a:lnTo>
                  <a:lnTo>
                    <a:pt x="1606" y="647"/>
                  </a:lnTo>
                  <a:lnTo>
                    <a:pt x="1500" y="646"/>
                  </a:lnTo>
                  <a:lnTo>
                    <a:pt x="1397" y="642"/>
                  </a:lnTo>
                  <a:lnTo>
                    <a:pt x="1295" y="636"/>
                  </a:lnTo>
                  <a:lnTo>
                    <a:pt x="1195" y="628"/>
                  </a:lnTo>
                  <a:lnTo>
                    <a:pt x="1098" y="618"/>
                  </a:lnTo>
                  <a:lnTo>
                    <a:pt x="1004" y="605"/>
                  </a:lnTo>
                  <a:lnTo>
                    <a:pt x="912" y="590"/>
                  </a:lnTo>
                  <a:lnTo>
                    <a:pt x="824" y="574"/>
                  </a:lnTo>
                  <a:lnTo>
                    <a:pt x="739" y="555"/>
                  </a:lnTo>
                  <a:lnTo>
                    <a:pt x="658" y="535"/>
                  </a:lnTo>
                  <a:lnTo>
                    <a:pt x="580" y="513"/>
                  </a:lnTo>
                  <a:lnTo>
                    <a:pt x="506" y="489"/>
                  </a:lnTo>
                  <a:lnTo>
                    <a:pt x="436" y="464"/>
                  </a:lnTo>
                  <a:lnTo>
                    <a:pt x="371" y="437"/>
                  </a:lnTo>
                  <a:lnTo>
                    <a:pt x="310" y="409"/>
                  </a:lnTo>
                  <a:lnTo>
                    <a:pt x="254" y="379"/>
                  </a:lnTo>
                  <a:lnTo>
                    <a:pt x="203" y="348"/>
                  </a:lnTo>
                  <a:lnTo>
                    <a:pt x="157" y="316"/>
                  </a:lnTo>
                  <a:lnTo>
                    <a:pt x="116" y="283"/>
                  </a:lnTo>
                  <a:lnTo>
                    <a:pt x="82" y="249"/>
                  </a:lnTo>
                  <a:lnTo>
                    <a:pt x="53" y="214"/>
                  </a:lnTo>
                  <a:lnTo>
                    <a:pt x="30" y="178"/>
                  </a:lnTo>
                  <a:lnTo>
                    <a:pt x="13" y="141"/>
                  </a:lnTo>
                  <a:lnTo>
                    <a:pt x="3" y="103"/>
                  </a:lnTo>
                  <a:lnTo>
                    <a:pt x="0" y="65"/>
                  </a:lnTo>
                  <a:lnTo>
                    <a:pt x="3" y="32"/>
                  </a:lnTo>
                  <a:lnTo>
                    <a:pt x="11"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1">
                <a:solidFill>
                  <a:schemeClr val="dk1"/>
                </a:solidFill>
                <a:latin typeface="Roboto"/>
                <a:ea typeface="Roboto"/>
                <a:cs typeface="Roboto"/>
                <a:sym typeface="Roboto"/>
              </a:endParaRPr>
            </a:p>
          </p:txBody>
        </p:sp>
      </p:grpSp>
      <p:sp>
        <p:nvSpPr>
          <p:cNvPr id="193" name="Google Shape;193;p22"/>
          <p:cNvSpPr txBox="1"/>
          <p:nvPr/>
        </p:nvSpPr>
        <p:spPr>
          <a:xfrm>
            <a:off x="5119037" y="3745747"/>
            <a:ext cx="3567900" cy="5763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chemeClr val="accent3"/>
              </a:buClr>
              <a:buSzPts val="1200"/>
              <a:buFont typeface="Noto Sans Symbols"/>
              <a:buNone/>
            </a:pPr>
            <a:r>
              <a:rPr lang="en" sz="1200" b="1" dirty="0" smtClean="0">
                <a:solidFill>
                  <a:schemeClr val="accent3"/>
                </a:solidFill>
                <a:latin typeface="Roboto"/>
                <a:ea typeface="Roboto"/>
                <a:cs typeface="Roboto"/>
                <a:sym typeface="Roboto"/>
              </a:rPr>
              <a:t>User Interface</a:t>
            </a:r>
            <a:r>
              <a:rPr lang="en" sz="1051" b="1" dirty="0">
                <a:solidFill>
                  <a:srgbClr val="7F7F7F"/>
                </a:solidFill>
                <a:latin typeface="Roboto"/>
                <a:ea typeface="Roboto"/>
                <a:cs typeface="Roboto"/>
                <a:sym typeface="Roboto"/>
              </a:rPr>
              <a:t/>
            </a:r>
            <a:br>
              <a:rPr lang="en" sz="1051" b="1" dirty="0">
                <a:solidFill>
                  <a:srgbClr val="7F7F7F"/>
                </a:solidFill>
                <a:latin typeface="Roboto"/>
                <a:ea typeface="Roboto"/>
                <a:cs typeface="Roboto"/>
                <a:sym typeface="Roboto"/>
              </a:rPr>
            </a:br>
            <a:r>
              <a:rPr lang="en" sz="1000" dirty="0" smtClean="0">
                <a:solidFill>
                  <a:srgbClr val="7F7F7F"/>
                </a:solidFill>
                <a:latin typeface="Roboto"/>
                <a:ea typeface="Roboto"/>
                <a:cs typeface="Roboto"/>
                <a:sym typeface="Roboto"/>
              </a:rPr>
              <a:t>A user-friendly interface is always enjoyable..</a:t>
            </a:r>
            <a:endParaRPr dirty="0"/>
          </a:p>
        </p:txBody>
      </p:sp>
      <p:pic>
        <p:nvPicPr>
          <p:cNvPr id="26" name="Picture 25"/>
          <p:cNvPicPr>
            <a:picLocks noChangeAspect="1"/>
          </p:cNvPicPr>
          <p:nvPr/>
        </p:nvPicPr>
        <p:blipFill rotWithShape="1">
          <a:blip r:embed="rId3">
            <a:extLst>
              <a:ext uri="{28A0092B-C50C-407E-A947-70E740481C1C}">
                <a14:useLocalDpi xmlns:a14="http://schemas.microsoft.com/office/drawing/2010/main" val="0"/>
              </a:ext>
            </a:extLst>
          </a:blip>
          <a:srcRect l="-445" r="445" b="16085"/>
          <a:stretch/>
        </p:blipFill>
        <p:spPr>
          <a:xfrm>
            <a:off x="779279" y="2260631"/>
            <a:ext cx="1745343" cy="128154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1982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2"/>
                                        </p:tgtEl>
                                        <p:attrNameLst>
                                          <p:attrName>style.visibility</p:attrName>
                                        </p:attrNameLst>
                                      </p:cBhvr>
                                      <p:to>
                                        <p:strVal val="visible"/>
                                      </p:to>
                                    </p:set>
                                    <p:animEffect transition="in" filter="fade">
                                      <p:cBhvr>
                                        <p:cTn id="7" dur="1000"/>
                                        <p:tgtEl>
                                          <p:spTgt spid="182"/>
                                        </p:tgtEl>
                                      </p:cBhvr>
                                    </p:animEffect>
                                    <p:anim calcmode="lin" valueType="num">
                                      <p:cBhvr>
                                        <p:cTn id="8" dur="1000" fill="hold"/>
                                        <p:tgtEl>
                                          <p:spTgt spid="182"/>
                                        </p:tgtEl>
                                        <p:attrNameLst>
                                          <p:attrName>ppt_x</p:attrName>
                                        </p:attrNameLst>
                                      </p:cBhvr>
                                      <p:tavLst>
                                        <p:tav tm="0">
                                          <p:val>
                                            <p:strVal val="#ppt_x"/>
                                          </p:val>
                                        </p:tav>
                                        <p:tav tm="100000">
                                          <p:val>
                                            <p:strVal val="#ppt_x"/>
                                          </p:val>
                                        </p:tav>
                                      </p:tavLst>
                                    </p:anim>
                                    <p:anim calcmode="lin" valueType="num">
                                      <p:cBhvr>
                                        <p:cTn id="9" dur="1000" fill="hold"/>
                                        <p:tgtEl>
                                          <p:spTgt spid="18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1"/>
                                        </p:tgtEl>
                                        <p:attrNameLst>
                                          <p:attrName>style.visibility</p:attrName>
                                        </p:attrNameLst>
                                      </p:cBhvr>
                                      <p:to>
                                        <p:strVal val="visible"/>
                                      </p:to>
                                    </p:set>
                                    <p:animEffect transition="in" filter="fade">
                                      <p:cBhvr>
                                        <p:cTn id="12" dur="1000"/>
                                        <p:tgtEl>
                                          <p:spTgt spid="181"/>
                                        </p:tgtEl>
                                      </p:cBhvr>
                                    </p:animEffect>
                                    <p:anim calcmode="lin" valueType="num">
                                      <p:cBhvr>
                                        <p:cTn id="13" dur="1000" fill="hold"/>
                                        <p:tgtEl>
                                          <p:spTgt spid="181"/>
                                        </p:tgtEl>
                                        <p:attrNameLst>
                                          <p:attrName>ppt_x</p:attrName>
                                        </p:attrNameLst>
                                      </p:cBhvr>
                                      <p:tavLst>
                                        <p:tav tm="0">
                                          <p:val>
                                            <p:strVal val="#ppt_x"/>
                                          </p:val>
                                        </p:tav>
                                        <p:tav tm="100000">
                                          <p:val>
                                            <p:strVal val="#ppt_x"/>
                                          </p:val>
                                        </p:tav>
                                      </p:tavLst>
                                    </p:anim>
                                    <p:anim calcmode="lin" valueType="num">
                                      <p:cBhvr>
                                        <p:cTn id="14" dur="1000" fill="hold"/>
                                        <p:tgtEl>
                                          <p:spTgt spid="18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3"/>
                                        </p:tgtEl>
                                        <p:attrNameLst>
                                          <p:attrName>style.visibility</p:attrName>
                                        </p:attrNameLst>
                                      </p:cBhvr>
                                      <p:to>
                                        <p:strVal val="visible"/>
                                      </p:to>
                                    </p:set>
                                    <p:animEffect transition="in" filter="fade">
                                      <p:cBhvr>
                                        <p:cTn id="17" dur="1000"/>
                                        <p:tgtEl>
                                          <p:spTgt spid="183"/>
                                        </p:tgtEl>
                                      </p:cBhvr>
                                    </p:animEffect>
                                    <p:anim calcmode="lin" valueType="num">
                                      <p:cBhvr>
                                        <p:cTn id="18" dur="1000" fill="hold"/>
                                        <p:tgtEl>
                                          <p:spTgt spid="183"/>
                                        </p:tgtEl>
                                        <p:attrNameLst>
                                          <p:attrName>ppt_x</p:attrName>
                                        </p:attrNameLst>
                                      </p:cBhvr>
                                      <p:tavLst>
                                        <p:tav tm="0">
                                          <p:val>
                                            <p:strVal val="#ppt_x"/>
                                          </p:val>
                                        </p:tav>
                                        <p:tav tm="100000">
                                          <p:val>
                                            <p:strVal val="#ppt_x"/>
                                          </p:val>
                                        </p:tav>
                                      </p:tavLst>
                                    </p:anim>
                                    <p:anim calcmode="lin" valueType="num">
                                      <p:cBhvr>
                                        <p:cTn id="19" dur="1000" fill="hold"/>
                                        <p:tgtEl>
                                          <p:spTgt spid="18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85"/>
                                        </p:tgtEl>
                                        <p:attrNameLst>
                                          <p:attrName>style.visibility</p:attrName>
                                        </p:attrNameLst>
                                      </p:cBhvr>
                                      <p:to>
                                        <p:strVal val="visible"/>
                                      </p:to>
                                    </p:set>
                                    <p:animEffect transition="in" filter="fade">
                                      <p:cBhvr>
                                        <p:cTn id="24" dur="1000"/>
                                        <p:tgtEl>
                                          <p:spTgt spid="185"/>
                                        </p:tgtEl>
                                      </p:cBhvr>
                                    </p:animEffect>
                                    <p:anim calcmode="lin" valueType="num">
                                      <p:cBhvr>
                                        <p:cTn id="25" dur="1000" fill="hold"/>
                                        <p:tgtEl>
                                          <p:spTgt spid="185"/>
                                        </p:tgtEl>
                                        <p:attrNameLst>
                                          <p:attrName>ppt_x</p:attrName>
                                        </p:attrNameLst>
                                      </p:cBhvr>
                                      <p:tavLst>
                                        <p:tav tm="0">
                                          <p:val>
                                            <p:strVal val="#ppt_x"/>
                                          </p:val>
                                        </p:tav>
                                        <p:tav tm="100000">
                                          <p:val>
                                            <p:strVal val="#ppt_x"/>
                                          </p:val>
                                        </p:tav>
                                      </p:tavLst>
                                    </p:anim>
                                    <p:anim calcmode="lin" valueType="num">
                                      <p:cBhvr>
                                        <p:cTn id="26" dur="1000" fill="hold"/>
                                        <p:tgtEl>
                                          <p:spTgt spid="18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84"/>
                                        </p:tgtEl>
                                        <p:attrNameLst>
                                          <p:attrName>style.visibility</p:attrName>
                                        </p:attrNameLst>
                                      </p:cBhvr>
                                      <p:to>
                                        <p:strVal val="visible"/>
                                      </p:to>
                                    </p:set>
                                    <p:animEffect transition="in" filter="fade">
                                      <p:cBhvr>
                                        <p:cTn id="29" dur="1000"/>
                                        <p:tgtEl>
                                          <p:spTgt spid="184"/>
                                        </p:tgtEl>
                                      </p:cBhvr>
                                    </p:animEffect>
                                    <p:anim calcmode="lin" valueType="num">
                                      <p:cBhvr>
                                        <p:cTn id="30" dur="1000" fill="hold"/>
                                        <p:tgtEl>
                                          <p:spTgt spid="184"/>
                                        </p:tgtEl>
                                        <p:attrNameLst>
                                          <p:attrName>ppt_x</p:attrName>
                                        </p:attrNameLst>
                                      </p:cBhvr>
                                      <p:tavLst>
                                        <p:tav tm="0">
                                          <p:val>
                                            <p:strVal val="#ppt_x"/>
                                          </p:val>
                                        </p:tav>
                                        <p:tav tm="100000">
                                          <p:val>
                                            <p:strVal val="#ppt_x"/>
                                          </p:val>
                                        </p:tav>
                                      </p:tavLst>
                                    </p:anim>
                                    <p:anim calcmode="lin" valueType="num">
                                      <p:cBhvr>
                                        <p:cTn id="31" dur="1000" fill="hold"/>
                                        <p:tgtEl>
                                          <p:spTgt spid="184"/>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86"/>
                                        </p:tgtEl>
                                        <p:attrNameLst>
                                          <p:attrName>style.visibility</p:attrName>
                                        </p:attrNameLst>
                                      </p:cBhvr>
                                      <p:to>
                                        <p:strVal val="visible"/>
                                      </p:to>
                                    </p:set>
                                    <p:animEffect transition="in" filter="fade">
                                      <p:cBhvr>
                                        <p:cTn id="34" dur="1000"/>
                                        <p:tgtEl>
                                          <p:spTgt spid="186"/>
                                        </p:tgtEl>
                                      </p:cBhvr>
                                    </p:animEffect>
                                    <p:anim calcmode="lin" valueType="num">
                                      <p:cBhvr>
                                        <p:cTn id="35" dur="1000" fill="hold"/>
                                        <p:tgtEl>
                                          <p:spTgt spid="186"/>
                                        </p:tgtEl>
                                        <p:attrNameLst>
                                          <p:attrName>ppt_x</p:attrName>
                                        </p:attrNameLst>
                                      </p:cBhvr>
                                      <p:tavLst>
                                        <p:tav tm="0">
                                          <p:val>
                                            <p:strVal val="#ppt_x"/>
                                          </p:val>
                                        </p:tav>
                                        <p:tav tm="100000">
                                          <p:val>
                                            <p:strVal val="#ppt_x"/>
                                          </p:val>
                                        </p:tav>
                                      </p:tavLst>
                                    </p:anim>
                                    <p:anim calcmode="lin" valueType="num">
                                      <p:cBhvr>
                                        <p:cTn id="36" dur="1000" fill="hold"/>
                                        <p:tgtEl>
                                          <p:spTgt spid="186"/>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88"/>
                                        </p:tgtEl>
                                        <p:attrNameLst>
                                          <p:attrName>style.visibility</p:attrName>
                                        </p:attrNameLst>
                                      </p:cBhvr>
                                      <p:to>
                                        <p:strVal val="visible"/>
                                      </p:to>
                                    </p:set>
                                    <p:animEffect transition="in" filter="fade">
                                      <p:cBhvr>
                                        <p:cTn id="41" dur="1000"/>
                                        <p:tgtEl>
                                          <p:spTgt spid="188"/>
                                        </p:tgtEl>
                                      </p:cBhvr>
                                    </p:animEffect>
                                    <p:anim calcmode="lin" valueType="num">
                                      <p:cBhvr>
                                        <p:cTn id="42" dur="1000" fill="hold"/>
                                        <p:tgtEl>
                                          <p:spTgt spid="188"/>
                                        </p:tgtEl>
                                        <p:attrNameLst>
                                          <p:attrName>ppt_x</p:attrName>
                                        </p:attrNameLst>
                                      </p:cBhvr>
                                      <p:tavLst>
                                        <p:tav tm="0">
                                          <p:val>
                                            <p:strVal val="#ppt_x"/>
                                          </p:val>
                                        </p:tav>
                                        <p:tav tm="100000">
                                          <p:val>
                                            <p:strVal val="#ppt_x"/>
                                          </p:val>
                                        </p:tav>
                                      </p:tavLst>
                                    </p:anim>
                                    <p:anim calcmode="lin" valueType="num">
                                      <p:cBhvr>
                                        <p:cTn id="43" dur="1000" fill="hold"/>
                                        <p:tgtEl>
                                          <p:spTgt spid="188"/>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87"/>
                                        </p:tgtEl>
                                        <p:attrNameLst>
                                          <p:attrName>style.visibility</p:attrName>
                                        </p:attrNameLst>
                                      </p:cBhvr>
                                      <p:to>
                                        <p:strVal val="visible"/>
                                      </p:to>
                                    </p:set>
                                    <p:animEffect transition="in" filter="fade">
                                      <p:cBhvr>
                                        <p:cTn id="46" dur="1000"/>
                                        <p:tgtEl>
                                          <p:spTgt spid="187"/>
                                        </p:tgtEl>
                                      </p:cBhvr>
                                    </p:animEffect>
                                    <p:anim calcmode="lin" valueType="num">
                                      <p:cBhvr>
                                        <p:cTn id="47" dur="1000" fill="hold"/>
                                        <p:tgtEl>
                                          <p:spTgt spid="187"/>
                                        </p:tgtEl>
                                        <p:attrNameLst>
                                          <p:attrName>ppt_x</p:attrName>
                                        </p:attrNameLst>
                                      </p:cBhvr>
                                      <p:tavLst>
                                        <p:tav tm="0">
                                          <p:val>
                                            <p:strVal val="#ppt_x"/>
                                          </p:val>
                                        </p:tav>
                                        <p:tav tm="100000">
                                          <p:val>
                                            <p:strVal val="#ppt_x"/>
                                          </p:val>
                                        </p:tav>
                                      </p:tavLst>
                                    </p:anim>
                                    <p:anim calcmode="lin" valueType="num">
                                      <p:cBhvr>
                                        <p:cTn id="48" dur="1000" fill="hold"/>
                                        <p:tgtEl>
                                          <p:spTgt spid="187"/>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93"/>
                                        </p:tgtEl>
                                        <p:attrNameLst>
                                          <p:attrName>style.visibility</p:attrName>
                                        </p:attrNameLst>
                                      </p:cBhvr>
                                      <p:to>
                                        <p:strVal val="visible"/>
                                      </p:to>
                                    </p:set>
                                    <p:animEffect transition="in" filter="fade">
                                      <p:cBhvr>
                                        <p:cTn id="51" dur="1000"/>
                                        <p:tgtEl>
                                          <p:spTgt spid="193"/>
                                        </p:tgtEl>
                                      </p:cBhvr>
                                    </p:animEffect>
                                    <p:anim calcmode="lin" valueType="num">
                                      <p:cBhvr>
                                        <p:cTn id="52" dur="1000" fill="hold"/>
                                        <p:tgtEl>
                                          <p:spTgt spid="193"/>
                                        </p:tgtEl>
                                        <p:attrNameLst>
                                          <p:attrName>ppt_x</p:attrName>
                                        </p:attrNameLst>
                                      </p:cBhvr>
                                      <p:tavLst>
                                        <p:tav tm="0">
                                          <p:val>
                                            <p:strVal val="#ppt_x"/>
                                          </p:val>
                                        </p:tav>
                                        <p:tav tm="100000">
                                          <p:val>
                                            <p:strVal val="#ppt_x"/>
                                          </p:val>
                                        </p:tav>
                                      </p:tavLst>
                                    </p:anim>
                                    <p:anim calcmode="lin" valueType="num">
                                      <p:cBhvr>
                                        <p:cTn id="53" dur="1000" fill="hold"/>
                                        <p:tgtEl>
                                          <p:spTgt spid="1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animBg="1"/>
      <p:bldP spid="182" grpId="0" animBg="1"/>
      <p:bldP spid="183" grpId="0"/>
      <p:bldP spid="184" grpId="0" animBg="1"/>
      <p:bldP spid="185" grpId="0" animBg="1"/>
      <p:bldP spid="186" grpId="0"/>
      <p:bldP spid="187" grpId="0" animBg="1"/>
      <p:bldP spid="19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6"/>
          <p:cNvSpPr txBox="1"/>
          <p:nvPr/>
        </p:nvSpPr>
        <p:spPr>
          <a:xfrm>
            <a:off x="1076524" y="1619250"/>
            <a:ext cx="6800400" cy="1477200"/>
          </a:xfrm>
          <a:prstGeom prst="rect">
            <a:avLst/>
          </a:prstGeom>
          <a:noFill/>
          <a:ln>
            <a:noFill/>
          </a:ln>
        </p:spPr>
        <p:txBody>
          <a:bodyPr spcFirstLastPara="1" wrap="square" lIns="0" tIns="0" rIns="0" bIns="0" anchor="t" anchorCtr="0">
            <a:noAutofit/>
          </a:bodyPr>
          <a:lstStyle/>
          <a:p>
            <a:pPr fontAlgn="base"/>
            <a:r>
              <a:rPr lang="en-IN" sz="6000" b="1" dirty="0" smtClean="0">
                <a:latin typeface="Segoe Script" panose="030B0504020000000003" pitchFamily="66" charset="0"/>
              </a:rPr>
              <a:t>Thank You </a:t>
            </a:r>
            <a:r>
              <a:rPr lang="en-IN" sz="6000" b="1" dirty="0" smtClean="0">
                <a:latin typeface="Segoe Script" panose="030B0504020000000003" pitchFamily="66" charset="0"/>
                <a:sym typeface="Wingdings" panose="05000000000000000000" pitchFamily="2" charset="2"/>
              </a:rPr>
              <a:t></a:t>
            </a:r>
            <a:r>
              <a:rPr lang="en-IN" sz="6000" b="1" dirty="0" smtClean="0">
                <a:latin typeface="Segoe Script" panose="030B0504020000000003" pitchFamily="66" charset="0"/>
              </a:rPr>
              <a:t> </a:t>
            </a:r>
            <a:endParaRPr lang="en-IN" sz="6000" b="1" dirty="0">
              <a:latin typeface="Segoe Script" panose="030B0504020000000003" pitchFamily="66" charset="0"/>
            </a:endParaRPr>
          </a:p>
          <a:p>
            <a:r>
              <a:rPr lang="en-IN" sz="4800" dirty="0"/>
              <a:t/>
            </a:r>
            <a:br>
              <a:rPr lang="en-IN" sz="4800" dirty="0"/>
            </a:br>
            <a:endParaRPr dirty="0">
              <a:latin typeface="Google Sans"/>
              <a:ea typeface="Google Sans"/>
              <a:cs typeface="Google Sans"/>
              <a:sym typeface="Google Sans"/>
            </a:endParaRPr>
          </a:p>
        </p:txBody>
      </p:sp>
      <p:sp>
        <p:nvSpPr>
          <p:cNvPr id="68" name="Google Shape;68;p16"/>
          <p:cNvSpPr/>
          <p:nvPr/>
        </p:nvSpPr>
        <p:spPr>
          <a:xfrm>
            <a:off x="3132306" y="1434038"/>
            <a:ext cx="2879400" cy="456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dk1"/>
              </a:solidFill>
              <a:latin typeface="Roboto"/>
              <a:ea typeface="Roboto"/>
              <a:cs typeface="Roboto"/>
              <a:sym typeface="Roboto"/>
            </a:endParaRPr>
          </a:p>
        </p:txBody>
      </p:sp>
      <p:sp>
        <p:nvSpPr>
          <p:cNvPr id="69" name="Google Shape;69;p16"/>
          <p:cNvSpPr/>
          <p:nvPr/>
        </p:nvSpPr>
        <p:spPr>
          <a:xfrm>
            <a:off x="3132306" y="3663743"/>
            <a:ext cx="2879400" cy="456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1379933143"/>
      </p:ext>
    </p:extLst>
  </p:cSld>
  <p:clrMapOvr>
    <a:masterClrMapping/>
  </p:clrMapOvr>
  <p:timing>
    <p:tnLst>
      <p:par>
        <p:cTn id="1" dur="indefinite" restart="never" nodeType="tmRoot"/>
      </p:par>
    </p:tnLst>
  </p:timing>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TotalTime>
  <Words>195</Words>
  <Application>Microsoft Office PowerPoint</Application>
  <PresentationFormat>On-screen Show (16:9)</PresentationFormat>
  <Paragraphs>53</Paragraphs>
  <Slides>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Wingdings</vt:lpstr>
      <vt:lpstr>Google Sans</vt:lpstr>
      <vt:lpstr>Arial</vt:lpstr>
      <vt:lpstr>Proxima Nova</vt:lpstr>
      <vt:lpstr>Alfa Slab One</vt:lpstr>
      <vt:lpstr>Roboto</vt:lpstr>
      <vt:lpstr>Segoe Script</vt:lpstr>
      <vt:lpstr>Noto Sans Symbols</vt:lpstr>
      <vt:lpstr>Gameday</vt:lpstr>
      <vt:lpstr>PowerPoint Presentation</vt:lpstr>
      <vt:lpstr>Team working on this</vt:lpstr>
      <vt:lpstr>The Problem</vt:lpstr>
      <vt:lpstr>Market Size</vt:lpstr>
      <vt:lpstr>Business model / Plan</vt:lpstr>
      <vt:lpstr>Technology/expertise</vt:lpstr>
      <vt:lpstr>Competition</vt:lpstr>
      <vt:lpstr>How can we make ours better?</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 Sula</dc:creator>
  <cp:lastModifiedBy>Microsoft account</cp:lastModifiedBy>
  <cp:revision>17</cp:revision>
  <dcterms:modified xsi:type="dcterms:W3CDTF">2024-03-03T13:34:00Z</dcterms:modified>
</cp:coreProperties>
</file>