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10E78-1EAD-304F-B6CE-8DA21C80CE4E}" v="28" dt="2024-04-13T07:14:56.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lIns="91440" tIns="45720" rIns="91440" bIns="45720" anchor="t">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Niruba.N</a:t>
            </a:r>
            <a:endParaRPr lang="en-US" sz="1100" b="0" i="0" u="none" strike="noStrike" cap="none" dirty="0" err="1">
              <a:solidFill>
                <a:schemeClr val="tx1"/>
              </a:solidFill>
              <a:latin typeface="Arial"/>
              <a:ea typeface="Arial"/>
              <a:cs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au510421205027</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LEKHASRI S</cp:lastModifiedBy>
  <cp:revision>23</cp:revision>
  <dcterms:modified xsi:type="dcterms:W3CDTF">2024-04-13T07:15:00Z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