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8"/>
  </p:notesMasterIdLst>
  <p:sldIdLst>
    <p:sldId id="256" r:id="rId2"/>
    <p:sldId id="278" r:id="rId3"/>
    <p:sldId id="271" r:id="rId4"/>
    <p:sldId id="272" r:id="rId5"/>
    <p:sldId id="277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2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84530" autoAdjust="0"/>
  </p:normalViewPr>
  <p:slideViewPr>
    <p:cSldViewPr snapToGrid="0" snapToObjects="1">
      <p:cViewPr varScale="1">
        <p:scale>
          <a:sx n="105" d="100"/>
          <a:sy n="105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2" r:id="rId12"/>
    <p:sldLayoutId id="2147483803" r:id="rId13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/" TargetMode="External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US" dirty="0" smtClean="0"/>
              <a:t>JavaScript API</a:t>
            </a:r>
            <a:br>
              <a:rPr lang="en-US" dirty="0" smtClean="0"/>
            </a:br>
            <a:r>
              <a:rPr lang="en-US" dirty="0" smtClean="0"/>
              <a:t>Tutorial Walk-Through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4504030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embed a Tableau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viz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on a webpage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how to use Filters and Tabs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use the JS API to Select values on a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viz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use Toolbar commands to export to PDF and CSV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Understand how to write custom JavaScript to respond to events happening within the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viz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735860"/>
          </a:xfrm>
        </p:spPr>
        <p:txBody>
          <a:bodyPr/>
          <a:lstStyle/>
          <a:p>
            <a:r>
              <a:rPr lang="en-US" sz="3600" dirty="0" smtClean="0">
                <a:hlinkClick r:id="rId3"/>
              </a:rPr>
              <a:t>http://developers.tableau.com</a:t>
            </a:r>
            <a:endParaRPr lang="en-US" sz="3600" dirty="0" smtClean="0"/>
          </a:p>
          <a:p>
            <a:pPr lvl="1"/>
            <a:r>
              <a:rPr lang="en-US" sz="3200" dirty="0" smtClean="0"/>
              <a:t>JavaScript API</a:t>
            </a:r>
          </a:p>
          <a:p>
            <a:pPr lvl="1"/>
            <a:r>
              <a:rPr lang="en-US" sz="3200" dirty="0" smtClean="0"/>
              <a:t>Tutorial</a:t>
            </a:r>
            <a:endParaRPr lang="en-US" sz="320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Tutorial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83" y="2022763"/>
            <a:ext cx="6557673" cy="47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Words>183</Words>
  <Application>Microsoft Macintosh PowerPoint</Application>
  <PresentationFormat>Widescreen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Gill Sans Std</vt:lpstr>
      <vt:lpstr>Arial</vt:lpstr>
      <vt:lpstr>6_Office Theme</vt:lpstr>
      <vt:lpstr>JavaScript API Tutorial Walk-Through</vt:lpstr>
      <vt:lpstr>JavaScript API Video Series</vt:lpstr>
      <vt:lpstr>At the end of this video you will...</vt:lpstr>
      <vt:lpstr>Starting the Tutorial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Tutorial Walkthrough</dc:title>
  <dc:subject>Tableau JavaScript API (JSAPI)</dc:subject>
  <dc:creator>Tableau</dc:creator>
  <cp:keywords>Tableau, JSAPI, JavaScript</cp:keywords>
  <dc:description/>
  <cp:lastModifiedBy>Ben Lower</cp:lastModifiedBy>
  <cp:revision>67</cp:revision>
  <dcterms:created xsi:type="dcterms:W3CDTF">2015-10-09T15:50:00Z</dcterms:created>
  <dcterms:modified xsi:type="dcterms:W3CDTF">2016-01-28T00:33:31Z</dcterms:modified>
  <cp:category/>
</cp:coreProperties>
</file>