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3"/>
  </p:notesMasterIdLst>
  <p:sldIdLst>
    <p:sldId id="256" r:id="rId2"/>
    <p:sldId id="278" r:id="rId3"/>
    <p:sldId id="271" r:id="rId4"/>
    <p:sldId id="276" r:id="rId5"/>
    <p:sldId id="322" r:id="rId6"/>
    <p:sldId id="323" r:id="rId7"/>
    <p:sldId id="324" r:id="rId8"/>
    <p:sldId id="325" r:id="rId9"/>
    <p:sldId id="326" r:id="rId10"/>
    <p:sldId id="277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322"/>
            <p14:sldId id="323"/>
            <p14:sldId id="324"/>
            <p14:sldId id="325"/>
            <p14:sldId id="326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84530" autoAdjust="0"/>
  </p:normalViewPr>
  <p:slideViewPr>
    <p:cSldViewPr snapToGrid="0" snapToObjects="1">
      <p:cViewPr varScale="1">
        <p:scale>
          <a:sx n="61" d="100"/>
          <a:sy n="61" d="100"/>
        </p:scale>
        <p:origin x="232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 smtClean="0"/>
              <a:t>JavaScript API: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common ’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gotchas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’ with the JSAPI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use asynchronous functions in the JSAPI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create event listeners with the JSAPI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API Versions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3236"/>
              </p:ext>
            </p:extLst>
          </p:nvPr>
        </p:nvGraphicFramePr>
        <p:xfrm>
          <a:off x="1349828" y="1712687"/>
          <a:ext cx="9492344" cy="38608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6172"/>
                <a:gridCol w="4746172"/>
              </a:tblGrid>
              <a:tr h="608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 Server version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JavaScript API .</a:t>
                      </a:r>
                      <a:r>
                        <a:rPr lang="en-US" sz="2800" dirty="0" err="1" smtClean="0"/>
                        <a:t>js</a:t>
                      </a:r>
                      <a:r>
                        <a:rPr lang="en-US" sz="2800" dirty="0" smtClean="0"/>
                        <a:t> files</a:t>
                      </a:r>
                      <a:endParaRPr lang="en-US" sz="2800" dirty="0"/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tableau_v8.js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tableau_v8.debug.js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tableau-2.0.0.min.js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tableau-2.0.0.js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wSheetsAsTab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13" y="0"/>
            <a:ext cx="593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5" y="3164115"/>
            <a:ext cx="11458190" cy="5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026" name="Picture 2" descr="http://onlinehelp.tableau.com/current/api/js_api/en-us/Img/jsapi_toplev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32158" r="39725"/>
          <a:stretch/>
        </p:blipFill>
        <p:spPr bwMode="auto">
          <a:xfrm>
            <a:off x="3182822" y="1049501"/>
            <a:ext cx="5826357" cy="52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3065455"/>
          </a:xfrm>
        </p:spPr>
        <p:txBody>
          <a:bodyPr/>
          <a:lstStyle/>
          <a:p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onFirstInteractive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3200" dirty="0" smtClean="0"/>
              <a:t>Execute some code after the </a:t>
            </a:r>
            <a:r>
              <a:rPr lang="en-US" sz="3200" dirty="0" err="1" smtClean="0"/>
              <a:t>viz</a:t>
            </a:r>
            <a:r>
              <a:rPr lang="en-US" sz="3200" dirty="0" smtClean="0"/>
              <a:t> loads</a:t>
            </a:r>
          </a:p>
          <a:p>
            <a:pPr lvl="1"/>
            <a:endParaRPr lang="en-US" sz="3600" dirty="0" smtClean="0"/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.then()</a:t>
            </a:r>
          </a:p>
          <a:p>
            <a:pPr lvl="1"/>
            <a:r>
              <a:rPr lang="en-US" sz="3200" dirty="0" smtClean="0"/>
              <a:t>Execute some code after a JSAPI function finishes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4690515"/>
          </a:xfrm>
        </p:spPr>
        <p:txBody>
          <a:bodyPr/>
          <a:lstStyle/>
          <a:p>
            <a:r>
              <a:rPr lang="en-US" sz="3600" dirty="0"/>
              <a:t>Execute some code when the user does something:</a:t>
            </a:r>
          </a:p>
          <a:p>
            <a:pPr lvl="1"/>
            <a:r>
              <a:rPr lang="en-US" sz="3200" dirty="0"/>
              <a:t>Marks Selection</a:t>
            </a:r>
          </a:p>
          <a:p>
            <a:pPr lvl="1"/>
            <a:r>
              <a:rPr lang="en-US" sz="3200" dirty="0"/>
              <a:t>Tab Switch</a:t>
            </a:r>
          </a:p>
          <a:p>
            <a:pPr lvl="1"/>
            <a:r>
              <a:rPr lang="en-US" sz="3200" dirty="0"/>
              <a:t>Filter Change</a:t>
            </a:r>
          </a:p>
          <a:p>
            <a:pPr lvl="1"/>
            <a:r>
              <a:rPr lang="en-US" sz="3200" dirty="0"/>
              <a:t>Parameter Value Change</a:t>
            </a:r>
          </a:p>
          <a:p>
            <a:pPr lvl="1"/>
            <a:r>
              <a:rPr lang="en-US" sz="3200" dirty="0"/>
              <a:t>Story Point Switch</a:t>
            </a:r>
          </a:p>
          <a:p>
            <a:pPr lvl="1"/>
            <a:r>
              <a:rPr lang="en-US" sz="3200" dirty="0"/>
              <a:t>Custom View Interaction</a:t>
            </a:r>
          </a:p>
          <a:p>
            <a:pPr lvl="1"/>
            <a:r>
              <a:rPr lang="en-US" sz="3200" dirty="0" err="1"/>
              <a:t>Viz</a:t>
            </a:r>
            <a:r>
              <a:rPr lang="en-US" sz="3200" dirty="0"/>
              <a:t> </a:t>
            </a:r>
            <a:r>
              <a:rPr lang="en-US" sz="3200" dirty="0" smtClean="0"/>
              <a:t>Resize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226</Words>
  <Application>Microsoft Macintosh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Gill Sans Std</vt:lpstr>
      <vt:lpstr>6_Office Theme</vt:lpstr>
      <vt:lpstr>JavaScript API:  Tips and Tricks</vt:lpstr>
      <vt:lpstr>JavaScript API Video Series</vt:lpstr>
      <vt:lpstr>At the end of this video you will...</vt:lpstr>
      <vt:lpstr>Understanding API Versions</vt:lpstr>
      <vt:lpstr>PowerPoint Presentation</vt:lpstr>
      <vt:lpstr>Handling Dashboards</vt:lpstr>
      <vt:lpstr>Handling Dashboards</vt:lpstr>
      <vt:lpstr>Asynchronous Programming</vt:lpstr>
      <vt:lpstr>Event Listeners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Tips and Tricks</dc:title>
  <dc:subject>Tableau JavaScript API (JSAPI)</dc:subject>
  <dc:creator>Tableau</dc:creator>
  <cp:keywords>Tableau, JSAPI, JavaScript</cp:keywords>
  <dc:description/>
  <cp:lastModifiedBy>Ben Lower</cp:lastModifiedBy>
  <cp:revision>65</cp:revision>
  <dcterms:created xsi:type="dcterms:W3CDTF">2015-10-09T15:50:00Z</dcterms:created>
  <dcterms:modified xsi:type="dcterms:W3CDTF">2016-01-29T00:36:03Z</dcterms:modified>
  <cp:category/>
</cp:coreProperties>
</file>