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0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9E55-F813-4BA7-8339-B43DC8C78AC3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2224-7234-448E-A528-E0EB11D6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71128" cy="990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322" y="3037446"/>
            <a:ext cx="44956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&amp;Engineering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Bangladesh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HSC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Saint Joseph Higher Secondary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2013-2015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SSC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Monipur High School &amp; College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5039" y="28677"/>
            <a:ext cx="4632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latin typeface="Agency FB" panose="020B0503020202020204" pitchFamily="34" charset="0"/>
              </a:rPr>
              <a:t>Nirupam Sutradhar Shuvo </a:t>
            </a:r>
            <a:endParaRPr lang="en-US" sz="320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2317872"/>
            <a:ext cx="22321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</a:p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nirupamshuvo1@gmail.com</a:t>
            </a:r>
            <a:r>
              <a:rPr lang="en-US" sz="14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No:</a:t>
            </a:r>
          </a:p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+8801521333105</a:t>
            </a:r>
          </a:p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+8801788856519</a:t>
            </a:r>
          </a:p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</a:p>
          <a:p>
            <a:r>
              <a:rPr lang="en-US" sz="14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504, West Shewrapara Mirpur Dhaka 1216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5038" y="647889"/>
            <a:ext cx="2923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n w="0"/>
                <a:latin typeface="Agency FB" panose="020B0503020202020204" pitchFamily="34" charset="0"/>
              </a:rPr>
              <a:t>Computer Engineer</a:t>
            </a:r>
            <a:endParaRPr lang="en-US" sz="240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135548"/>
            <a:ext cx="22250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- Fluent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- Fluent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 - Fluent </a:t>
            </a:r>
            <a:endParaRPr lang="en-US" sz="16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322" y="6454173"/>
            <a:ext cx="678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US" sz="16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32131" y="7748049"/>
            <a:ext cx="938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16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2131" y="6016195"/>
            <a:ext cx="201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latin typeface="Agency FB" panose="020B0503020202020204" pitchFamily="34" charset="0"/>
              </a:rPr>
              <a:t>PROGRAMMING SKILLS</a:t>
            </a:r>
            <a:endParaRPr lang="en-US" b="1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2131" y="2674798"/>
            <a:ext cx="201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EDUCATION</a:t>
            </a:r>
            <a:endParaRPr lang="en-US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0141" y="7380467"/>
            <a:ext cx="1320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endParaRPr lang="en-US" sz="16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54671" y="6929283"/>
            <a:ext cx="693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16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2389" y="6771732"/>
            <a:ext cx="4098260" cy="6130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92389" y="7241908"/>
            <a:ext cx="4098260" cy="5354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91738" y="8059604"/>
            <a:ext cx="4098911" cy="5336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92389" y="7709964"/>
            <a:ext cx="4098260" cy="5871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1738" y="6773576"/>
            <a:ext cx="3476625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92389" y="7247549"/>
            <a:ext cx="3180701" cy="479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91738" y="8065245"/>
            <a:ext cx="2498711" cy="477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91738" y="7709965"/>
            <a:ext cx="2376791" cy="530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005" y="6046553"/>
            <a:ext cx="2270141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OTHERS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Excellent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skill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Communication 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 and innovative thinker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32131" y="1393700"/>
            <a:ext cx="46258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 smtClean="0">
                <a:latin typeface="Agency FB" panose="020B0503020202020204" pitchFamily="34" charset="0"/>
              </a:rPr>
              <a:t>Career Objectives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position in your company as a IOT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my skills in critical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1246632" cy="1869948"/>
          </a:xfrm>
          <a:prstGeom prst="ellipse">
            <a:avLst/>
          </a:prstGeom>
          <a:ln w="190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85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104</Words>
  <Application>Microsoft Office PowerPoint</Application>
  <PresentationFormat>A4 Paper (210x297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Nirupam Shuvo</dc:creator>
  <cp:lastModifiedBy>Nirupam Shuvo</cp:lastModifiedBy>
  <cp:revision>25</cp:revision>
  <dcterms:created xsi:type="dcterms:W3CDTF">2020-06-21T06:28:13Z</dcterms:created>
  <dcterms:modified xsi:type="dcterms:W3CDTF">2020-06-25T16:33:40Z</dcterms:modified>
</cp:coreProperties>
</file>