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9" r:id="rId4"/>
    <p:sldId id="275" r:id="rId5"/>
    <p:sldId id="276" r:id="rId6"/>
    <p:sldId id="277" r:id="rId7"/>
    <p:sldId id="26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>
      <p:cViewPr varScale="1">
        <p:scale>
          <a:sx n="55" d="100"/>
          <a:sy n="55" d="100"/>
        </p:scale>
        <p:origin x="547" y="4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1/20/2015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/>
              <a:pPr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Presented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By:Er.Sudan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Prajapati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838200"/>
            <a:ext cx="9601200" cy="4191000"/>
          </a:xfrm>
        </p:spPr>
        <p:txBody>
          <a:bodyPr/>
          <a:lstStyle/>
          <a:p>
            <a:r>
              <a:rPr lang="en-US" dirty="0"/>
              <a:t>This will open the Program and Features part of Control Panel, on the left hand side click on the “Turn Windows features on or off” link.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128837"/>
            <a:ext cx="7138238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457200"/>
            <a:ext cx="9601200" cy="4191000"/>
          </a:xfrm>
        </p:spPr>
        <p:txBody>
          <a:bodyPr/>
          <a:lstStyle/>
          <a:p>
            <a:r>
              <a:rPr lang="en-US" dirty="0"/>
              <a:t>Now click on the Internet Information Services check box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066800"/>
            <a:ext cx="5700713" cy="52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381000"/>
            <a:ext cx="9601200" cy="5410200"/>
          </a:xfrm>
        </p:spPr>
        <p:txBody>
          <a:bodyPr/>
          <a:lstStyle/>
          <a:p>
            <a:r>
              <a:rPr lang="en-US" dirty="0"/>
              <a:t>If you’re a developer you are going to want to expand it and explore the sub-components as well.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 it installs all the stuff needed to host a website, and you are probably going to need some of the more developer centric components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1962150"/>
            <a:ext cx="4400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762000"/>
            <a:ext cx="9601200" cy="5257800"/>
          </a:xfrm>
        </p:spPr>
        <p:txBody>
          <a:bodyPr/>
          <a:lstStyle/>
          <a:p>
            <a:r>
              <a:rPr lang="en-US" dirty="0"/>
              <a:t>After clicking OK, this dialog will appear on </a:t>
            </a:r>
            <a:r>
              <a:rPr lang="en-US" dirty="0" smtClean="0"/>
              <a:t>your </a:t>
            </a:r>
            <a:r>
              <a:rPr lang="en-US" dirty="0"/>
              <a:t>screen for a </a:t>
            </a:r>
            <a:r>
              <a:rPr lang="en-US" dirty="0" smtClean="0"/>
              <a:t>while.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1752600"/>
            <a:ext cx="5829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1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914400"/>
            <a:ext cx="9601200" cy="5105400"/>
          </a:xfrm>
        </p:spPr>
        <p:txBody>
          <a:bodyPr/>
          <a:lstStyle/>
          <a:p>
            <a:r>
              <a:rPr lang="en-US" dirty="0"/>
              <a:t>When its done, fire up </a:t>
            </a:r>
            <a:r>
              <a:rPr lang="en-US" dirty="0" smtClean="0"/>
              <a:t>your </a:t>
            </a:r>
            <a:r>
              <a:rPr lang="en-US" dirty="0"/>
              <a:t>browser and navigate to localhost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371600"/>
            <a:ext cx="7239356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Windows 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2057400"/>
            <a:ext cx="7924800" cy="37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12" y="1447800"/>
            <a:ext cx="62559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04775"/>
            <a:ext cx="7415696" cy="63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013" y="2147887"/>
            <a:ext cx="6096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4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0782"/>
            <a:ext cx="9601200" cy="1143000"/>
          </a:xfrm>
        </p:spPr>
        <p:txBody>
          <a:bodyPr/>
          <a:lstStyle/>
          <a:p>
            <a:r>
              <a:rPr lang="en-US" dirty="0" smtClean="0"/>
              <a:t>Using File Transfer </a:t>
            </a:r>
            <a:r>
              <a:rPr lang="en-US" dirty="0" err="1" smtClean="0"/>
              <a:t>Protocal</a:t>
            </a:r>
            <a:r>
              <a:rPr lang="en-US" dirty="0" smtClean="0"/>
              <a:t> (FTP)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524000"/>
            <a:ext cx="796756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9497"/>
            <a:ext cx="9601200" cy="11430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93787" y="1447800"/>
            <a:ext cx="9601200" cy="495300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The </a:t>
            </a:r>
            <a:r>
              <a:rPr lang="en-US" altLang="en-US" sz="2400" dirty="0"/>
              <a:t>latest version of ASP is known as </a:t>
            </a:r>
            <a:r>
              <a:rPr lang="en-US" altLang="en-US" sz="2400" dirty="0" smtClean="0"/>
              <a:t>ASP.NET</a:t>
            </a:r>
          </a:p>
          <a:p>
            <a:pPr marL="223838" lvl="1">
              <a:spcBef>
                <a:spcPts val="1800"/>
              </a:spcBef>
              <a:buFont typeface="Arial" pitchFamily="34" charset="0"/>
              <a:buChar char="•"/>
            </a:pPr>
            <a:r>
              <a:rPr lang="en-AU" altLang="en-US" sz="2400" dirty="0"/>
              <a:t>ASP.NET is a server side technology for creating dynamic web pages using Fully Fledged programming languages supported by .NET</a:t>
            </a:r>
          </a:p>
          <a:p>
            <a:r>
              <a:rPr lang="en-US" altLang="en-US" sz="2400" dirty="0" smtClean="0"/>
              <a:t>Visual </a:t>
            </a:r>
            <a:r>
              <a:rPr lang="en-US" altLang="en-US" sz="2400" dirty="0"/>
              <a:t>Studio .NET is a developer application used to create ASP.NET Web applications</a:t>
            </a:r>
          </a:p>
          <a:p>
            <a:r>
              <a:rPr lang="en-US" altLang="en-US" sz="2400" dirty="0"/>
              <a:t>There are two main types of Web resources created with ASP.NET applications</a:t>
            </a:r>
          </a:p>
          <a:p>
            <a:pPr lvl="1"/>
            <a:r>
              <a:rPr lang="en-US" altLang="en-US" sz="2400" b="1" dirty="0" err="1"/>
              <a:t>WebForms</a:t>
            </a:r>
            <a:r>
              <a:rPr lang="en-US" altLang="en-US" sz="2400" dirty="0"/>
              <a:t> are ASP.NET pages within an ASP.NET application</a:t>
            </a:r>
          </a:p>
          <a:p>
            <a:pPr lvl="1"/>
            <a:r>
              <a:rPr lang="en-US" altLang="en-US" sz="2400" b="1" dirty="0"/>
              <a:t>Web Services</a:t>
            </a:r>
            <a:r>
              <a:rPr lang="en-US" altLang="en-US" sz="2400" dirty="0"/>
              <a:t> are ASP.NET Web pages that contain publicly exposed code so that other applications can interact with them</a:t>
            </a:r>
          </a:p>
          <a:p>
            <a:pPr lvl="1"/>
            <a:r>
              <a:rPr lang="en-US" altLang="en-US" sz="2400" dirty="0"/>
              <a:t>Web Services are identified with the file extension .</a:t>
            </a:r>
            <a:r>
              <a:rPr lang="en-US" altLang="en-US" sz="2400" dirty="0" err="1"/>
              <a:t>asmx</a:t>
            </a:r>
            <a:endParaRPr lang="en-US" alt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927"/>
            <a:ext cx="9601200" cy="1143000"/>
          </a:xfrm>
        </p:spPr>
        <p:txBody>
          <a:bodyPr/>
          <a:lstStyle/>
          <a:p>
            <a:r>
              <a:rPr lang="en-US" dirty="0" smtClean="0"/>
              <a:t>Using Remote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447800"/>
            <a:ext cx="784216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1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9601200" cy="1143000"/>
          </a:xfrm>
        </p:spPr>
        <p:txBody>
          <a:bodyPr/>
          <a:lstStyle/>
          <a:p>
            <a:r>
              <a:rPr lang="en-US" dirty="0" smtClean="0"/>
              <a:t>Design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143000"/>
            <a:ext cx="5715000" cy="5715000"/>
          </a:xfrm>
        </p:spPr>
      </p:pic>
    </p:spTree>
    <p:extLst>
      <p:ext uri="{BB962C8B-B14F-4D97-AF65-F5344CB8AC3E}">
        <p14:creationId xmlns:p14="http://schemas.microsoft.com/office/powerpoint/2010/main" val="418563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0"/>
            <a:ext cx="9601200" cy="1143000"/>
          </a:xfrm>
        </p:spPr>
        <p:txBody>
          <a:bodyPr/>
          <a:lstStyle/>
          <a:p>
            <a:r>
              <a:rPr lang="en-US" b="1" dirty="0" smtClean="0"/>
              <a:t>Creating a New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044" y="1371600"/>
            <a:ext cx="9601200" cy="4191000"/>
          </a:xfrm>
        </p:spPr>
        <p:txBody>
          <a:bodyPr/>
          <a:lstStyle/>
          <a:p>
            <a:r>
              <a:rPr lang="en-US" dirty="0" smtClean="0"/>
              <a:t>Open Visual Studio Create a new web project and press ok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981200"/>
            <a:ext cx="86591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2" y="914400"/>
            <a:ext cx="9247142" cy="48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5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914400"/>
            <a:ext cx="9601200" cy="4191000"/>
          </a:xfrm>
        </p:spPr>
        <p:txBody>
          <a:bodyPr/>
          <a:lstStyle/>
          <a:p>
            <a:r>
              <a:rPr lang="en-US" dirty="0" smtClean="0"/>
              <a:t>Press F5 to run in default browser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49" y="1581150"/>
            <a:ext cx="9382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5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601200" cy="1143000"/>
          </a:xfrm>
        </p:spPr>
        <p:txBody>
          <a:bodyPr/>
          <a:lstStyle/>
          <a:p>
            <a:r>
              <a:rPr lang="en-US" b="1" dirty="0" err="1" smtClean="0"/>
              <a:t>Strating</a:t>
            </a:r>
            <a:r>
              <a:rPr lang="en-US" b="1" dirty="0" smtClean="0"/>
              <a:t> From Empty  Project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47800"/>
            <a:ext cx="9906000" cy="48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0"/>
            <a:ext cx="9601200" cy="1143000"/>
          </a:xfrm>
        </p:spPr>
        <p:txBody>
          <a:bodyPr/>
          <a:lstStyle/>
          <a:p>
            <a:r>
              <a:rPr lang="en-US" dirty="0" smtClean="0"/>
              <a:t>You will get the file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3" y="1295400"/>
            <a:ext cx="9848850" cy="51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6927"/>
            <a:ext cx="9601200" cy="1143000"/>
          </a:xfrm>
        </p:spPr>
        <p:txBody>
          <a:bodyPr/>
          <a:lstStyle/>
          <a:p>
            <a:r>
              <a:rPr lang="en-US" dirty="0" smtClean="0"/>
              <a:t>Using Local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295400"/>
            <a:ext cx="9605962" cy="50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3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462" y="76200"/>
            <a:ext cx="9601200" cy="11430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Internet Information </a:t>
            </a:r>
            <a:r>
              <a:rPr lang="en-US" dirty="0" smtClean="0"/>
              <a:t>Services(IIS)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19" y="1371600"/>
            <a:ext cx="9601200" cy="4191000"/>
          </a:xfrm>
        </p:spPr>
        <p:txBody>
          <a:bodyPr/>
          <a:lstStyle/>
          <a:p>
            <a:r>
              <a:rPr lang="en-US" dirty="0"/>
              <a:t>One of the first things Web Developers using ASP.NET will want to install on Windows </a:t>
            </a:r>
            <a:r>
              <a:rPr lang="en-US" dirty="0" smtClean="0"/>
              <a:t> </a:t>
            </a:r>
            <a:r>
              <a:rPr lang="en-US" dirty="0"/>
              <a:t>is IIS </a:t>
            </a:r>
            <a:r>
              <a:rPr lang="en-US" dirty="0" smtClean="0"/>
              <a:t>.</a:t>
            </a:r>
          </a:p>
          <a:p>
            <a:r>
              <a:rPr lang="en-US" dirty="0"/>
              <a:t>Keeping with Microsoft modular design of, </a:t>
            </a:r>
            <a:r>
              <a:rPr lang="en-US" dirty="0" err="1"/>
              <a:t>uhm</a:t>
            </a:r>
            <a:r>
              <a:rPr lang="en-US" dirty="0"/>
              <a:t>, everything these days, IIS in Windows is still an optional “Windows Feature</a:t>
            </a:r>
            <a:r>
              <a:rPr lang="en-US" dirty="0" smtClean="0"/>
              <a:t>”.</a:t>
            </a:r>
          </a:p>
          <a:p>
            <a:r>
              <a:rPr lang="en-US" dirty="0"/>
              <a:t>To install it, press the Windows + R key combination to bring up a run box, then type </a:t>
            </a:r>
            <a:r>
              <a:rPr lang="en-US" dirty="0" err="1"/>
              <a:t>appwiz.cpl</a:t>
            </a:r>
            <a:r>
              <a:rPr lang="en-US" dirty="0"/>
              <a:t> and press enter.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810000"/>
            <a:ext cx="44958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6FA3CE-A218-4400-AA51-F51C6E85D0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0</TotalTime>
  <Words>278</Words>
  <Application>Microsoft Office PowerPoint</Application>
  <PresentationFormat>Custom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Palatino Linotype</vt:lpstr>
      <vt:lpstr>Watercolor_16x9</vt:lpstr>
      <vt:lpstr>ASP.NET</vt:lpstr>
      <vt:lpstr>INTRODUCTION</vt:lpstr>
      <vt:lpstr>Creating a New Project</vt:lpstr>
      <vt:lpstr>PowerPoint Presentation</vt:lpstr>
      <vt:lpstr>PowerPoint Presentation</vt:lpstr>
      <vt:lpstr>Strating From Empty  Project</vt:lpstr>
      <vt:lpstr>You will get the file system</vt:lpstr>
      <vt:lpstr>Using Local Server</vt:lpstr>
      <vt:lpstr>Install Internet Information Services(IIS)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Windows 7</vt:lpstr>
      <vt:lpstr>PowerPoint Presentation</vt:lpstr>
      <vt:lpstr>PowerPoint Presentation</vt:lpstr>
      <vt:lpstr>PowerPoint Presentation</vt:lpstr>
      <vt:lpstr>Using File Transfer Protocal (FTP) Server</vt:lpstr>
      <vt:lpstr>Using Remote Server</vt:lpstr>
      <vt:lpstr>Design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2015-01-20T14:47:59Z</dcterms:created>
  <dcterms:modified xsi:type="dcterms:W3CDTF">2015-01-21T00:40:52Z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TC028866379991</vt:lpwstr>
  </property>
</Properties>
</file>