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8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5800" y="2438400"/>
            <a:ext cx="6299200" cy="2037480"/>
          </a:xfrm>
        </p:spPr>
        <p:txBody>
          <a:bodyPr/>
          <a:lstStyle/>
          <a:p>
            <a:r>
              <a:rPr lang="en-US" dirty="0" smtClean="0"/>
              <a:t>How to Make Simple Table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978400"/>
            <a:ext cx="5486400" cy="825583"/>
          </a:xfrm>
        </p:spPr>
        <p:txBody>
          <a:bodyPr/>
          <a:lstStyle/>
          <a:p>
            <a:r>
              <a:rPr lang="en-US" dirty="0" smtClean="0"/>
              <a:t>Presented By :</a:t>
            </a:r>
            <a:r>
              <a:rPr lang="en-US" dirty="0" err="1" smtClean="0"/>
              <a:t>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Web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Visual studio application as </a:t>
            </a:r>
            <a:r>
              <a:rPr lang="en-US" dirty="0" err="1" smtClean="0"/>
              <a:t>adminsitrator</a:t>
            </a:r>
            <a:endParaRPr lang="en-US" dirty="0" smtClean="0"/>
          </a:p>
          <a:p>
            <a:r>
              <a:rPr lang="en-US" dirty="0" smtClean="0"/>
              <a:t>Select  File -&gt; New -&gt; Web Project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713728"/>
            <a:ext cx="8305801" cy="40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virtual directory  and name  alias and choose folder  as you like</a:t>
            </a:r>
          </a:p>
          <a:p>
            <a:r>
              <a:rPr lang="en-US" dirty="0" smtClean="0"/>
              <a:t>The new empty website will be created.</a:t>
            </a:r>
          </a:p>
          <a:p>
            <a:r>
              <a:rPr lang="en-US" dirty="0" smtClean="0"/>
              <a:t>Add web form by right click in the highlighted item as in  figure </a:t>
            </a:r>
            <a:r>
              <a:rPr lang="en-US" dirty="0" smtClean="0"/>
              <a:t>below and choose new  </a:t>
            </a:r>
            <a:r>
              <a:rPr lang="en-US" dirty="0" err="1" smtClean="0"/>
              <a:t>webform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62" y="3502025"/>
            <a:ext cx="2962275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Design Mode and click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152" y="1714499"/>
            <a:ext cx="8588548" cy="49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add table a  Pop Up window will appear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1" y="1486571"/>
            <a:ext cx="4601000" cy="525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 Label  to first column and name it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685" y="1739900"/>
            <a:ext cx="8851715" cy="47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6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second column add Hyperlink to second 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67" y="1904999"/>
            <a:ext cx="8333733" cy="46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source code add highlighted section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4" y="1914525"/>
            <a:ext cx="8505825" cy="46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second row add 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227" y="1879600"/>
            <a:ext cx="746974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113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Music Score 16x9</vt:lpstr>
      <vt:lpstr>How to Make Simple Table Design</vt:lpstr>
      <vt:lpstr>Create a New Web Project</vt:lpstr>
      <vt:lpstr>PowerPoint Presentation</vt:lpstr>
      <vt:lpstr>Switch to Design Mode and click Table</vt:lpstr>
      <vt:lpstr>Click add table a  Pop Up window will appear</vt:lpstr>
      <vt:lpstr>Add  Label  to first column and name it </vt:lpstr>
      <vt:lpstr>In second column add Hyperlink to second column</vt:lpstr>
      <vt:lpstr>Go to source code add highlighted section</vt:lpstr>
      <vt:lpstr>In second row add column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2015-01-26T02:21:28Z</dcterms:created>
  <dcterms:modified xsi:type="dcterms:W3CDTF">2015-01-27T02:52:36Z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