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256" r:id="rId2"/>
    <p:sldId id="276" r:id="rId3"/>
    <p:sldId id="257" r:id="rId4"/>
    <p:sldId id="277" r:id="rId5"/>
    <p:sldId id="278" r:id="rId6"/>
    <p:sldId id="282" r:id="rId7"/>
    <p:sldId id="279" r:id="rId8"/>
    <p:sldId id="283" r:id="rId9"/>
    <p:sldId id="285" r:id="rId10"/>
    <p:sldId id="273" r:id="rId11"/>
    <p:sldId id="275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>
        <p:scale>
          <a:sx n="76" d="100"/>
          <a:sy n="76" d="100"/>
        </p:scale>
        <p:origin x="-6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DE36A-EA5B-46E2-BD11-85B1824BC8F9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AB616-350D-458A-9F7C-E0D28A2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3BBC-4370-4142-8BB6-17E2E105EA3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FE2AD8-1569-48F9-BC34-17FEEA149E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3BBC-4370-4142-8BB6-17E2E105EA3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2AD8-1569-48F9-BC34-17FEEA149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3BBC-4370-4142-8BB6-17E2E105EA3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2AD8-1569-48F9-BC34-17FEEA149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273BBC-4370-4142-8BB6-17E2E105EA3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2FE2AD8-1569-48F9-BC34-17FEEA149E2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3BBC-4370-4142-8BB6-17E2E105EA3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2AD8-1569-48F9-BC34-17FEEA149E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3BBC-4370-4142-8BB6-17E2E105EA3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2AD8-1569-48F9-BC34-17FEEA149E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2AD8-1569-48F9-BC34-17FEEA149E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3BBC-4370-4142-8BB6-17E2E105EA3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3BBC-4370-4142-8BB6-17E2E105EA3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2AD8-1569-48F9-BC34-17FEEA149E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3BBC-4370-4142-8BB6-17E2E105EA3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2AD8-1569-48F9-BC34-17FEEA149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273BBC-4370-4142-8BB6-17E2E105EA3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2FE2AD8-1569-48F9-BC34-17FEEA149E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3BBC-4370-4142-8BB6-17E2E105EA3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FE2AD8-1569-48F9-BC34-17FEEA149E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t="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273BBC-4370-4142-8BB6-17E2E105EA3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2FE2AD8-1569-48F9-BC34-17FEEA149E2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Sharp_(programming_language)" TargetMode="External"/><Relationship Id="rId2" Type="http://schemas.openxmlformats.org/officeDocument/2006/relationships/hyperlink" Target="http://searchwindevelopment.techtarget.com/definition/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roui.org.ua/" TargetMode="External"/><Relationship Id="rId5" Type="http://schemas.openxmlformats.org/officeDocument/2006/relationships/hyperlink" Target="https://github.com/viperneo/winforms-modernui" TargetMode="External"/><Relationship Id="rId4" Type="http://schemas.openxmlformats.org/officeDocument/2006/relationships/hyperlink" Target="https://en.wikipedia.org/wiki/Systems_development_life_cycl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pPr lvl="0"/>
            <a:r>
              <a:rPr lang="en-US" u="sng" dirty="0" smtClean="0">
                <a:hlinkClick r:id="rId2"/>
              </a:rPr>
              <a:t>http://searchwindevelopment.techtarget.com/definition/C</a:t>
            </a:r>
            <a:endParaRPr lang="en-US" dirty="0" smtClean="0"/>
          </a:p>
          <a:p>
            <a:pPr lvl="0"/>
            <a:r>
              <a:rPr lang="en-US" u="sng" dirty="0" smtClean="0">
                <a:hlinkClick r:id="rId3"/>
              </a:rPr>
              <a:t>https://en.wikipedia.org/wiki/C_Sharp_(programming_language)</a:t>
            </a:r>
            <a:endParaRPr lang="en-US" dirty="0" smtClean="0"/>
          </a:p>
          <a:p>
            <a:pPr lvl="0"/>
            <a:r>
              <a:rPr lang="en-US" u="sng" dirty="0" smtClean="0">
                <a:hlinkClick r:id="rId4"/>
              </a:rPr>
              <a:t>https://en.wikipedia.org/wiki/Systems_development_life_cycle</a:t>
            </a:r>
            <a:endParaRPr lang="en-US" dirty="0" smtClean="0"/>
          </a:p>
          <a:p>
            <a:pPr lvl="0"/>
            <a:r>
              <a:rPr lang="en-US" u="sng" dirty="0" smtClean="0">
                <a:hlinkClick r:id="rId5"/>
              </a:rPr>
              <a:t>https://github.com/viperneo/winforms-modernui</a:t>
            </a:r>
            <a:endParaRPr lang="en-US" dirty="0" smtClean="0"/>
          </a:p>
          <a:p>
            <a:pPr lvl="0"/>
            <a:r>
              <a:rPr lang="en-US" u="sng" dirty="0" smtClean="0">
                <a:hlinkClick r:id="rId6"/>
              </a:rPr>
              <a:t>https://metroui.org.ua/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>Reference</a:t>
            </a:r>
            <a:br>
              <a:rPr b="1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</a14:imgLayer>
                </a14:imgProps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0800" y="2743200"/>
            <a:ext cx="45720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Thank you !!</a:t>
            </a:r>
            <a:endParaRPr lang="en-US" sz="6000" b="1" dirty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</a14:imgLayer>
                </a14:imgProps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37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6000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           </a:t>
            </a:r>
            <a:r>
              <a:rPr lang="en-US" sz="96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THE END</a:t>
            </a:r>
            <a:endParaRPr lang="en-US" sz="6000" b="1" dirty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66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19600"/>
            <a:ext cx="8077200" cy="1885504"/>
          </a:xfrm>
        </p:spPr>
        <p:txBody>
          <a:bodyPr>
            <a:normAutofit/>
          </a:bodyPr>
          <a:lstStyle/>
          <a:p>
            <a:r>
              <a:rPr lang="en-US" dirty="0" smtClean="0"/>
              <a:t>Prepared </a:t>
            </a:r>
            <a:r>
              <a:rPr lang="en-US" dirty="0" smtClean="0"/>
              <a:t>by:</a:t>
            </a:r>
            <a:endParaRPr lang="en-US" dirty="0" smtClean="0"/>
          </a:p>
          <a:p>
            <a:r>
              <a:rPr lang="en-US" dirty="0" err="1" smtClean="0"/>
              <a:t>Nabin</a:t>
            </a:r>
            <a:r>
              <a:rPr lang="en-US" dirty="0" smtClean="0"/>
              <a:t> </a:t>
            </a:r>
            <a:r>
              <a:rPr lang="en-US" dirty="0" err="1" smtClean="0"/>
              <a:t>Dangol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Bibesh</a:t>
            </a:r>
            <a:r>
              <a:rPr lang="en-US" dirty="0" smtClean="0"/>
              <a:t> </a:t>
            </a:r>
            <a:r>
              <a:rPr lang="en-US" dirty="0" err="1" smtClean="0"/>
              <a:t>Manandhar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33400"/>
            <a:ext cx="8839200" cy="19947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      My App for Stock Keeping</a:t>
            </a:r>
            <a:endParaRPr lang="en-US" sz="4400" dirty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2051" name="Picture 3" descr="C:\Users\Bibesh\Desktop\stocks_ios7_ios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93" y="533400"/>
            <a:ext cx="1123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9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Introduction to C# programming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Introduction to our project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Methodologies used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Uses and benefits of the application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Demo of the application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Limitations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dirty="0" smtClean="0"/>
              <a:t>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C# is a </a:t>
            </a:r>
            <a:r>
              <a:rPr lang="en-US" dirty="0" smtClean="0">
                <a:solidFill>
                  <a:schemeClr val="bg1"/>
                </a:solidFill>
              </a:rPr>
              <a:t>multi-paradigm (</a:t>
            </a:r>
            <a:r>
              <a:rPr lang="en-US" dirty="0" smtClean="0">
                <a:solidFill>
                  <a:schemeClr val="bg1"/>
                </a:solidFill>
              </a:rPr>
              <a:t>i.e. function, Procedural, Symbolic etc.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</a:rPr>
              <a:t>programming </a:t>
            </a:r>
            <a:r>
              <a:rPr lang="en-US" dirty="0" smtClean="0">
                <a:solidFill>
                  <a:schemeClr val="bg1"/>
                </a:solidFill>
              </a:rPr>
              <a:t>language.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It is has properties of Data Abstraction, Polymorphism and encapsulation as it is a pure Object Oriented Programming Language.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 smtClean="0">
                <a:solidFill>
                  <a:schemeClr val="bg1"/>
                </a:solidFill>
              </a:rPr>
              <a:t>was developed by Microsoft within its .NET initiative.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 smtClean="0">
                <a:solidFill>
                  <a:schemeClr val="bg1"/>
                </a:solidFill>
              </a:rPr>
              <a:t>is intended to combine the computing power of C++ with the programming ease of Visual Basic.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dirty="0" smtClean="0"/>
              <a:t>Introduction to C#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Title of our project is </a:t>
            </a:r>
            <a:r>
              <a:rPr lang="en-US" b="1" dirty="0" smtClean="0">
                <a:solidFill>
                  <a:schemeClr val="bg1"/>
                </a:solidFill>
              </a:rPr>
              <a:t>“My App for Stock Keeping”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One </a:t>
            </a:r>
            <a:r>
              <a:rPr lang="en-US" dirty="0">
                <a:solidFill>
                  <a:schemeClr val="bg1"/>
                </a:solidFill>
              </a:rPr>
              <a:t>of the very simple applications that is designed and developed using C# platform. </a:t>
            </a:r>
          </a:p>
          <a:p>
            <a:r>
              <a:rPr lang="en-US" dirty="0">
                <a:solidFill>
                  <a:schemeClr val="bg1"/>
                </a:solidFill>
              </a:rPr>
              <a:t>This application is developed for keeping the record of the stock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These records can be very </a:t>
            </a:r>
            <a:r>
              <a:rPr lang="en-US" dirty="0">
                <a:solidFill>
                  <a:schemeClr val="bg1"/>
                </a:solidFill>
              </a:rPr>
              <a:t>useful for future purposes.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Designed </a:t>
            </a:r>
            <a:r>
              <a:rPr lang="en-US" dirty="0">
                <a:solidFill>
                  <a:schemeClr val="bg1"/>
                </a:solidFill>
              </a:rPr>
              <a:t>for those small </a:t>
            </a:r>
            <a:r>
              <a:rPr lang="en-US" dirty="0" smtClean="0">
                <a:solidFill>
                  <a:schemeClr val="bg1"/>
                </a:solidFill>
              </a:rPr>
              <a:t>companies having lesser volume </a:t>
            </a:r>
            <a:r>
              <a:rPr lang="en-US" dirty="0">
                <a:solidFill>
                  <a:schemeClr val="bg1"/>
                </a:solidFill>
              </a:rPr>
              <a:t>of transaction of </a:t>
            </a:r>
            <a:r>
              <a:rPr lang="en-US" dirty="0" smtClean="0">
                <a:solidFill>
                  <a:schemeClr val="bg1"/>
                </a:solidFill>
              </a:rPr>
              <a:t>goods.</a:t>
            </a:r>
          </a:p>
          <a:p>
            <a:r>
              <a:rPr lang="en-US" dirty="0">
                <a:solidFill>
                  <a:schemeClr val="bg1"/>
                </a:solidFill>
              </a:rPr>
              <a:t>Similarly, for those companies who have very less number of debtors as well as creditors.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dirty="0" smtClean="0"/>
              <a:t>Introduction to </a:t>
            </a:r>
            <a:r>
              <a:rPr dirty="0" smtClean="0"/>
              <a:t>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the development of application, different methods can be applied. For my application, I used following methods: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Analysis of the need of application.	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Designing of Flowchart.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Coding </a:t>
            </a:r>
            <a:r>
              <a:rPr lang="en-US" dirty="0">
                <a:solidFill>
                  <a:schemeClr val="bg1"/>
                </a:solidFill>
              </a:rPr>
              <a:t>and connecting Database.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Implementing.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Solving errors.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dirty="0" smtClean="0"/>
              <a:t>Methodologie</a:t>
            </a:r>
            <a:r>
              <a:rPr dirty="0" smtClean="0"/>
              <a:t>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application is used to save the amount of received by sales and expensed by purchase by a company.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Similarly, the user of this application is benefited by many things.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Some </a:t>
            </a:r>
            <a:r>
              <a:rPr lang="en-US" sz="2400" dirty="0">
                <a:solidFill>
                  <a:schemeClr val="bg1"/>
                </a:solidFill>
              </a:rPr>
              <a:t>of the basic things that the user can be benefitted by this application are mentioned below:  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More Secure as our application has login function which will hide and make secure all the transaction that occur in the company.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Fast to check their total capital with a single click.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Users can check the total amount of debtors and creditors.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Users can check their drawings amount as well.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                                                          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Uses and benefits of </a:t>
            </a:r>
            <a:r>
              <a:rPr lang="en-US" dirty="0"/>
              <a:t>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can be as many as same usernames and password for the application which may bring a conflict.</a:t>
            </a:r>
          </a:p>
          <a:p>
            <a:pPr lvl="0"/>
            <a:r>
              <a:rPr lang="en-US" sz="2400" dirty="0">
                <a:solidFill>
                  <a:schemeClr val="bg1"/>
                </a:solidFill>
              </a:rPr>
              <a:t>The account of debtors and creditors are not separate and the whole account is calculated in one account i.e. Debtors and creditors.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Balance goes to negative also.</a:t>
            </a:r>
          </a:p>
          <a:p>
            <a:pPr lvl="0"/>
            <a:r>
              <a:rPr lang="en-US" sz="2400" dirty="0">
                <a:solidFill>
                  <a:schemeClr val="bg1"/>
                </a:solidFill>
              </a:rPr>
              <a:t>Email confirmation is not available.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Login is not as secure as other highly secured banking application of different institution.</a:t>
            </a: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pPr lvl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174</TotalTime>
  <Words>438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Paper</vt:lpstr>
      <vt:lpstr>PowerPoint Presentation</vt:lpstr>
      <vt:lpstr>       My App for Stock Keeping</vt:lpstr>
      <vt:lpstr>Contents</vt:lpstr>
      <vt:lpstr>Introduction to C# Programming</vt:lpstr>
      <vt:lpstr>Introduction to Our Project</vt:lpstr>
      <vt:lpstr>Methodologies Used</vt:lpstr>
      <vt:lpstr>Uses and benefits of the application</vt:lpstr>
      <vt:lpstr>Demo of the Application</vt:lpstr>
      <vt:lpstr>Limitations</vt:lpstr>
      <vt:lpstr>Reference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Nal3in Dangol</dc:creator>
  <cp:lastModifiedBy>Bibesh</cp:lastModifiedBy>
  <cp:revision>42</cp:revision>
  <dcterms:created xsi:type="dcterms:W3CDTF">2015-06-17T20:36:28Z</dcterms:created>
  <dcterms:modified xsi:type="dcterms:W3CDTF">2015-06-18T05:07:31Z</dcterms:modified>
</cp:coreProperties>
</file>