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5" r:id="rId1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621" autoAdjust="0"/>
  </p:normalViewPr>
  <p:slideViewPr>
    <p:cSldViewPr>
      <p:cViewPr varScale="1">
        <p:scale>
          <a:sx n="80" d="100"/>
          <a:sy n="80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1/27/2015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1/27/2015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1/27/2015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1/27/2015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1/27/2015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1/27/2015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1/27/2015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1/27/2015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1/27/2015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1/27/2015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Master Layout Design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Presented </a:t>
            </a:r>
            <a:r>
              <a:rPr lang="en-US" dirty="0" err="1" smtClean="0"/>
              <a:t>By:Er.Sudan</a:t>
            </a:r>
            <a:r>
              <a:rPr lang="en-US" dirty="0" smtClean="0"/>
              <a:t> Prajapati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look at the </a:t>
            </a:r>
            <a:r>
              <a:rPr lang="en-US" dirty="0" err="1" smtClean="0"/>
              <a:t>MasterPage</a:t>
            </a:r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will see that </a:t>
            </a:r>
            <a:r>
              <a:rPr lang="en-US" dirty="0" err="1"/>
              <a:t>masterpage</a:t>
            </a:r>
            <a:r>
              <a:rPr lang="en-US" dirty="0"/>
              <a:t> has a </a:t>
            </a:r>
            <a:r>
              <a:rPr lang="en-US" dirty="0" err="1" smtClean="0"/>
              <a:t>ContentPlaceHolder</a:t>
            </a:r>
            <a:r>
              <a:rPr lang="en-US" dirty="0" smtClean="0"/>
              <a:t> </a:t>
            </a:r>
            <a:r>
              <a:rPr lang="en-US" dirty="0"/>
              <a:t>control.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code that is common for the content pages is outside the </a:t>
            </a:r>
            <a:r>
              <a:rPr lang="en-US" dirty="0" err="1"/>
              <a:t>ContentPlaceHolder</a:t>
            </a:r>
            <a:r>
              <a:rPr lang="en-US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20986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Right Clic</a:t>
            </a:r>
            <a:r>
              <a:rPr lang="en-US" dirty="0" smtClean="0"/>
              <a:t>k on the project add new folder </a:t>
            </a:r>
          </a:p>
          <a:p>
            <a:r>
              <a:rPr lang="en-US" dirty="0" smtClean="0"/>
              <a:t>Name folder CSS</a:t>
            </a:r>
          </a:p>
          <a:p>
            <a:r>
              <a:rPr lang="en-US" dirty="0" smtClean="0"/>
              <a:t>Add new Item  named stylesheet.</a:t>
            </a:r>
          </a:p>
          <a:p>
            <a:r>
              <a:rPr lang="en-US" dirty="0" smtClean="0"/>
              <a:t>Open </a:t>
            </a:r>
            <a:r>
              <a:rPr lang="en-US" dirty="0"/>
              <a:t>the Style Sheet (Default is StyleSheet.css)</a:t>
            </a:r>
          </a:p>
          <a:p>
            <a:r>
              <a:rPr lang="en-US" dirty="0" smtClean="0"/>
              <a:t>From the view-&gt;toolbar -&gt; add stylesheet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3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 tool bar section you will see this portion click in highlighted section.</a:t>
            </a:r>
          </a:p>
          <a:p>
            <a:endParaRPr lang="en-US" dirty="0"/>
          </a:p>
          <a:p>
            <a:r>
              <a:rPr lang="en-US" dirty="0" smtClean="0"/>
              <a:t>Then a popup window will appear.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43150"/>
            <a:ext cx="13716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CSS  as you lik</a:t>
            </a:r>
            <a:r>
              <a:rPr lang="en-US" dirty="0"/>
              <a:t>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36925" y="1352550"/>
            <a:ext cx="40987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0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Style Menu – Add Style Rule</a:t>
            </a:r>
          </a:p>
          <a:p>
            <a:r>
              <a:rPr lang="en-US" dirty="0" smtClean="0"/>
              <a:t>In </a:t>
            </a:r>
            <a:r>
              <a:rPr lang="en-US" dirty="0"/>
              <a:t>the Add Style Rule dialog box, select one of the following CSS selectors and then click 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the master page .</a:t>
            </a:r>
          </a:p>
          <a:p>
            <a:r>
              <a:rPr lang="en-US" dirty="0" smtClean="0"/>
              <a:t>In Head section drag an drop the 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7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276600"/>
          </a:xfrm>
        </p:spPr>
        <p:txBody>
          <a:bodyPr>
            <a:noAutofit/>
          </a:bodyPr>
          <a:lstStyle/>
          <a:p>
            <a:r>
              <a:rPr lang="en-US" sz="1800" dirty="0"/>
              <a:t>Using master </a:t>
            </a:r>
            <a:r>
              <a:rPr lang="en-US" sz="1800" dirty="0" smtClean="0"/>
              <a:t>pages</a:t>
            </a:r>
            <a:r>
              <a:rPr lang="en-US" sz="1800" dirty="0"/>
              <a:t> </a:t>
            </a:r>
            <a:r>
              <a:rPr lang="en-US" sz="1800" dirty="0" smtClean="0"/>
              <a:t>is  creating the </a:t>
            </a:r>
            <a:r>
              <a:rPr lang="en-US" sz="1800" dirty="0"/>
              <a:t>common UI elements for all the web pages and create a consistent look and feel for </a:t>
            </a:r>
            <a:r>
              <a:rPr lang="en-US" sz="1800" dirty="0" smtClean="0"/>
              <a:t> </a:t>
            </a:r>
            <a:r>
              <a:rPr lang="en-US" sz="1800" dirty="0"/>
              <a:t>whole website. </a:t>
            </a:r>
            <a:endParaRPr lang="en-US" sz="1800" dirty="0" smtClean="0"/>
          </a:p>
          <a:p>
            <a:r>
              <a:rPr lang="en-US" sz="1800" dirty="0" smtClean="0"/>
              <a:t>Dreamweaver </a:t>
            </a:r>
            <a:r>
              <a:rPr lang="en-US" sz="1800" dirty="0"/>
              <a:t>also provides a similar feature in the form of </a:t>
            </a:r>
            <a:r>
              <a:rPr lang="en-US" sz="1800" dirty="0" smtClean="0"/>
              <a:t>Templates.</a:t>
            </a:r>
            <a:endParaRPr lang="en-US" sz="1800" dirty="0"/>
          </a:p>
          <a:p>
            <a:r>
              <a:rPr lang="en-US" sz="1800" dirty="0"/>
              <a:t>Consistent UI is the key to good user interface. </a:t>
            </a:r>
            <a:endParaRPr lang="en-US" sz="1800" dirty="0" smtClean="0"/>
          </a:p>
          <a:p>
            <a:r>
              <a:rPr lang="en-US" sz="1800" dirty="0"/>
              <a:t>B</a:t>
            </a:r>
            <a:r>
              <a:rPr lang="en-US" sz="1800" dirty="0" smtClean="0"/>
              <a:t>efore </a:t>
            </a:r>
            <a:r>
              <a:rPr lang="en-US" sz="1800" dirty="0"/>
              <a:t>Master pages, the way we created consistent web pages was by using custom controls, CSS and JavaScript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With master pages, ASP.NET relieves the developer from the burden of creating the consistent web pages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Master pages not only provide the mechanism for creating consistent web pages, but also give us a centralized way of changing the UI elements that need to be changed across all the pages of the website.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497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isualizing </a:t>
            </a:r>
            <a:r>
              <a:rPr lang="en-US" dirty="0"/>
              <a:t>the Master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65590" y="1352550"/>
            <a:ext cx="5041419" cy="39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5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Master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a set of controls that are common across all the web pages and attaching them to all the web pages.</a:t>
            </a:r>
          </a:p>
          <a:p>
            <a:r>
              <a:rPr lang="en-US" dirty="0"/>
              <a:t>A centralized way to change the above created set of controls which will effectively change all the web pages.</a:t>
            </a:r>
          </a:p>
          <a:p>
            <a:r>
              <a:rPr lang="en-US" dirty="0"/>
              <a:t>Dynamically changing the common UI elements on master page from content pages based on user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6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Masterpage</a:t>
            </a:r>
            <a:r>
              <a:rPr lang="en-US" dirty="0"/>
              <a:t>: Gives us a way to create common set of UI elements that are required on multiple pages of our website.</a:t>
            </a:r>
          </a:p>
          <a:p>
            <a:r>
              <a:rPr lang="en-US" dirty="0" err="1"/>
              <a:t>ContentPage</a:t>
            </a:r>
            <a:r>
              <a:rPr lang="en-US" dirty="0"/>
              <a:t>: The ASP.NET web page that will use master page to have the common UI elements displayed on rendering itself.</a:t>
            </a:r>
          </a:p>
          <a:p>
            <a:r>
              <a:rPr lang="en-US" dirty="0" err="1"/>
              <a:t>ContentPlaceHolder</a:t>
            </a:r>
            <a:r>
              <a:rPr lang="en-US" dirty="0"/>
              <a:t>: A control that should be added on the </a:t>
            </a:r>
            <a:r>
              <a:rPr lang="en-US" dirty="0" err="1"/>
              <a:t>MasterPage</a:t>
            </a:r>
            <a:r>
              <a:rPr lang="en-US" dirty="0"/>
              <a:t> which will reserve the area for the content pages to render their contents.</a:t>
            </a:r>
          </a:p>
          <a:p>
            <a:r>
              <a:rPr lang="en-US" dirty="0" err="1"/>
              <a:t>ContentControl</a:t>
            </a:r>
            <a:r>
              <a:rPr lang="en-US" dirty="0"/>
              <a:t>: A control which will be added on content pages to tell these pages that the contents inside this control will be rendered where the </a:t>
            </a:r>
            <a:r>
              <a:rPr lang="en-US" dirty="0" err="1"/>
              <a:t>MasterPage's</a:t>
            </a:r>
            <a:r>
              <a:rPr lang="en-US" dirty="0"/>
              <a:t> </a:t>
            </a:r>
            <a:r>
              <a:rPr lang="en-US" dirty="0" err="1"/>
              <a:t>ContentPlaceHolder</a:t>
            </a:r>
            <a:r>
              <a:rPr lang="en-US" dirty="0"/>
              <a:t> is located.</a:t>
            </a:r>
          </a:p>
        </p:txBody>
      </p:sp>
    </p:spTree>
    <p:extLst>
      <p:ext uri="{BB962C8B-B14F-4D97-AF65-F5344CB8AC3E}">
        <p14:creationId xmlns:p14="http://schemas.microsoft.com/office/powerpoint/2010/main" val="29624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MasterPage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 to "Add New Item".</a:t>
            </a:r>
          </a:p>
          <a:p>
            <a:r>
              <a:rPr lang="en-US" dirty="0"/>
              <a:t>Select the </a:t>
            </a:r>
            <a:r>
              <a:rPr lang="en-US" dirty="0" err="1" smtClean="0"/>
              <a:t>MasterPage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19350"/>
            <a:ext cx="4419600" cy="26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3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Let's say our master page is </a:t>
            </a:r>
            <a:r>
              <a:rPr lang="en-US" dirty="0" err="1"/>
              <a:t>MasterPageOne.Master</a:t>
            </a:r>
            <a:r>
              <a:rPr lang="en-US" dirty="0"/>
              <a:t>.</a:t>
            </a:r>
          </a:p>
          <a:p>
            <a:r>
              <a:rPr lang="en-US" dirty="0"/>
              <a:t>We will now add a menu bar on this master page on top of the page.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Menu bar will be common to all the pages (since it is in </a:t>
            </a:r>
            <a:r>
              <a:rPr lang="en-US" dirty="0" err="1"/>
              <a:t>Masterpage</a:t>
            </a:r>
            <a:r>
              <a:rPr lang="en-US" dirty="0"/>
              <a:t>).</a:t>
            </a:r>
          </a:p>
          <a:p>
            <a:r>
              <a:rPr lang="en-US" dirty="0"/>
              <a:t>Once we have </a:t>
            </a:r>
            <a:r>
              <a:rPr lang="en-US" dirty="0" err="1"/>
              <a:t>menubar</a:t>
            </a:r>
            <a:r>
              <a:rPr lang="en-US" dirty="0"/>
              <a:t> added, we can have content pages use the master page.</a:t>
            </a:r>
          </a:p>
          <a:p>
            <a:r>
              <a:rPr lang="en-US" dirty="0"/>
              <a:t>Let's add few content pages like default.aspx, about.aspx, Contact.aspx.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we add these content pages, we need to remember to select the option of "Use master Page".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9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05000" y="1352550"/>
            <a:ext cx="5562600" cy="372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8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09800" y="1352550"/>
            <a:ext cx="5853113" cy="36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7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541</Words>
  <Application>Microsoft Office PowerPoint</Application>
  <PresentationFormat>On-screen Show (16:9)</PresentationFormat>
  <Paragraphs>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Wingdings</vt:lpstr>
      <vt:lpstr>Wingdings 2</vt:lpstr>
      <vt:lpstr>WidescreenPresentation16x9</vt:lpstr>
      <vt:lpstr>Master Layout Design</vt:lpstr>
      <vt:lpstr>Introduction</vt:lpstr>
      <vt:lpstr>Visualizing the Master page</vt:lpstr>
      <vt:lpstr>Use of Master Page</vt:lpstr>
      <vt:lpstr>Terminology</vt:lpstr>
      <vt:lpstr>Creating a MasterPage</vt:lpstr>
      <vt:lpstr>PowerPoint Presentation</vt:lpstr>
      <vt:lpstr>PowerPoint Presentation</vt:lpstr>
      <vt:lpstr>PowerPoint Presentation</vt:lpstr>
      <vt:lpstr>PowerPoint Presentation</vt:lpstr>
      <vt:lpstr> External CSS</vt:lpstr>
      <vt:lpstr>PowerPoint Presentation</vt:lpstr>
      <vt:lpstr>Add CSS  as you like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2015-01-27T15:45:00Z</dcterms:created>
  <dcterms:modified xsi:type="dcterms:W3CDTF">2015-01-28T01:04:34Z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