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70" r:id="rId5"/>
    <p:sldId id="271" r:id="rId6"/>
    <p:sldId id="272" r:id="rId7"/>
    <p:sldId id="273" r:id="rId8"/>
    <p:sldId id="275" r:id="rId9"/>
    <p:sldId id="276" r:id="rId10"/>
    <p:sldId id="277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74" autoAdjust="0"/>
  </p:normalViewPr>
  <p:slideViewPr>
    <p:cSldViewPr>
      <p:cViewPr varScale="1">
        <p:scale>
          <a:sx n="74" d="100"/>
          <a:sy n="74" d="100"/>
        </p:scale>
        <p:origin x="-582" y="-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pPr/>
              <a:t>1/28/2015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pPr/>
              <a:t>1/28/2015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1/28/2015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1/28/2015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1/28/2015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1/28/2015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1/28/2015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1/28/2015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1/28/2015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1/28/2015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1/28/2015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1/28/2015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1/28/2015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</a:t>
            </a:r>
            <a:r>
              <a:rPr lang="en-US" dirty="0" err="1" smtClean="0"/>
              <a:t>By:Er.Sudan</a:t>
            </a:r>
            <a:r>
              <a:rPr lang="en-US" dirty="0" smtClean="0"/>
              <a:t> 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2" y="1828800"/>
            <a:ext cx="103632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Abstract classes are one of the essential behaviors provided by .NET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Commonly, use to represent </a:t>
            </a:r>
            <a:r>
              <a:rPr lang="en-US" sz="2800" dirty="0"/>
              <a:t>base classes, and don’t want </a:t>
            </a:r>
            <a:r>
              <a:rPr lang="en-US" sz="2800" dirty="0" smtClean="0"/>
              <a:t>any other class  </a:t>
            </a:r>
            <a:r>
              <a:rPr lang="en-US" sz="2800" dirty="0"/>
              <a:t>to create objects of these class types. </a:t>
            </a:r>
            <a:endParaRPr lang="en-US" sz="2800" dirty="0" smtClean="0"/>
          </a:p>
          <a:p>
            <a:r>
              <a:rPr lang="en-US" sz="2800" dirty="0"/>
              <a:t>A</a:t>
            </a:r>
            <a:r>
              <a:rPr lang="en-US" sz="2800" dirty="0" smtClean="0"/>
              <a:t>bstract </a:t>
            </a:r>
            <a:r>
              <a:rPr lang="en-US" sz="2800" dirty="0"/>
              <a:t>classes </a:t>
            </a:r>
            <a:r>
              <a:rPr lang="en-US" sz="2800" dirty="0" smtClean="0"/>
              <a:t>is  </a:t>
            </a:r>
            <a:r>
              <a:rPr lang="en-US" sz="2800" dirty="0"/>
              <a:t>implement </a:t>
            </a:r>
            <a:r>
              <a:rPr lang="en-US" sz="2800" dirty="0" smtClean="0"/>
              <a:t> </a:t>
            </a:r>
            <a:r>
              <a:rPr lang="en-US" sz="2800" dirty="0"/>
              <a:t>in C# using the modifier 'abstract</a:t>
            </a:r>
            <a:r>
              <a:rPr lang="en-US" sz="2800" dirty="0" smtClean="0"/>
              <a:t>'.</a:t>
            </a:r>
          </a:p>
          <a:p>
            <a:r>
              <a:rPr lang="en-US" sz="2800" dirty="0"/>
              <a:t>An abstract class means that, no object of this class can be instantiated, but can make derivations of </a:t>
            </a:r>
            <a:r>
              <a:rPr lang="en-US" sz="2800" dirty="0" smtClean="0"/>
              <a:t>this.</a:t>
            </a:r>
          </a:p>
          <a:p>
            <a:r>
              <a:rPr lang="en-US" sz="2800" dirty="0"/>
              <a:t>An example of an abstract </a:t>
            </a:r>
            <a:r>
              <a:rPr lang="en-US" sz="2800" dirty="0" smtClean="0"/>
              <a:t>class </a:t>
            </a:r>
            <a:r>
              <a:rPr lang="en-US" sz="2800" dirty="0"/>
              <a:t>declaration is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dirty="0"/>
              <a:t>abstract class </a:t>
            </a:r>
            <a:r>
              <a:rPr lang="en-US" sz="2800" dirty="0" err="1" smtClean="0"/>
              <a:t>absClass</a:t>
            </a:r>
            <a:r>
              <a:rPr lang="en-US" sz="2800" dirty="0" smtClean="0"/>
              <a:t>{ 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2812" y="762000"/>
            <a:ext cx="10515600" cy="536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 abstract class can contain either abstract methods or non abstract methods.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Abstract </a:t>
            </a:r>
            <a:r>
              <a:rPr lang="en-US" sz="3200" dirty="0"/>
              <a:t>members do not have any implementation in the abstract class, but the same has to be provided in its derived class.</a:t>
            </a:r>
          </a:p>
          <a:p>
            <a:endParaRPr lang="en-US" sz="3200" dirty="0" smtClean="0"/>
          </a:p>
          <a:p>
            <a:r>
              <a:rPr lang="en-US" sz="3200" dirty="0" smtClean="0"/>
              <a:t>An </a:t>
            </a:r>
            <a:r>
              <a:rPr lang="en-US" sz="3200" dirty="0"/>
              <a:t>example of an abstract method</a:t>
            </a:r>
            <a:r>
              <a:rPr lang="en-US" sz="32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abstract </a:t>
            </a:r>
            <a:r>
              <a:rPr lang="en-US" sz="3200" dirty="0"/>
              <a:t>class </a:t>
            </a:r>
            <a:r>
              <a:rPr lang="en-US" sz="3200" dirty="0" err="1" smtClean="0"/>
              <a:t>absClass</a:t>
            </a:r>
            <a:r>
              <a:rPr lang="en-US" sz="3200" dirty="0" smtClean="0"/>
              <a:t>{</a:t>
            </a:r>
            <a:endParaRPr lang="en-US" sz="3200" dirty="0"/>
          </a:p>
          <a:p>
            <a:pPr lvl="1">
              <a:lnSpc>
                <a:spcPct val="90000"/>
              </a:lnSpc>
            </a:pPr>
            <a:r>
              <a:rPr lang="en-US" sz="3200" dirty="0"/>
              <a:t>  public abstract void </a:t>
            </a:r>
            <a:r>
              <a:rPr lang="en-US" sz="3200" dirty="0" err="1"/>
              <a:t>abstractMethod</a:t>
            </a:r>
            <a:r>
              <a:rPr lang="en-US" sz="3200" dirty="0"/>
              <a:t>();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882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811" y="228600"/>
            <a:ext cx="112760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using System;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namespace </a:t>
            </a:r>
            <a:r>
              <a:rPr lang="en-US" sz="3600" dirty="0" err="1"/>
              <a:t>abstractSample</a:t>
            </a:r>
            <a:endParaRPr lang="en-US" sz="3600" dirty="0"/>
          </a:p>
          <a:p>
            <a:pPr>
              <a:lnSpc>
                <a:spcPct val="90000"/>
              </a:lnSpc>
            </a:pPr>
            <a:r>
              <a:rPr lang="en-US" sz="3600" dirty="0"/>
              <a:t>{      abstract </a:t>
            </a:r>
            <a:r>
              <a:rPr lang="en-US" sz="3600" dirty="0" smtClean="0"/>
              <a:t>class Calculation</a:t>
            </a:r>
            <a:endParaRPr lang="en-US" sz="3600" dirty="0"/>
          </a:p>
          <a:p>
            <a:pPr>
              <a:lnSpc>
                <a:spcPct val="90000"/>
              </a:lnSpc>
            </a:pPr>
            <a:r>
              <a:rPr lang="en-US" sz="3600" dirty="0"/>
              <a:t>      {  public </a:t>
            </a:r>
            <a:r>
              <a:rPr lang="en-US" sz="3600" dirty="0" err="1"/>
              <a:t>int</a:t>
            </a:r>
            <a:r>
              <a:rPr lang="en-US" sz="3600" dirty="0"/>
              <a:t>  </a:t>
            </a:r>
            <a:r>
              <a:rPr lang="en-US" sz="3600" dirty="0" err="1" smtClean="0"/>
              <a:t>AddTwoNumbers</a:t>
            </a:r>
            <a:r>
              <a:rPr lang="en-US" sz="3600" dirty="0" smtClean="0"/>
              <a:t>(</a:t>
            </a:r>
            <a:r>
              <a:rPr lang="en-US" sz="3600" dirty="0" err="1" smtClean="0"/>
              <a:t>int</a:t>
            </a:r>
            <a:r>
              <a:rPr lang="en-US" sz="3600" dirty="0" smtClean="0"/>
              <a:t> </a:t>
            </a:r>
            <a:r>
              <a:rPr lang="en-US" sz="3600" dirty="0"/>
              <a:t>Num1, </a:t>
            </a:r>
            <a:r>
              <a:rPr lang="en-US" sz="3600" dirty="0" err="1"/>
              <a:t>int</a:t>
            </a:r>
            <a:r>
              <a:rPr lang="en-US" sz="3600" dirty="0"/>
              <a:t> Num2)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            {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                return Num1 + Num2;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            }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           public abstract </a:t>
            </a:r>
            <a:r>
              <a:rPr lang="en-US" sz="3600" dirty="0" err="1"/>
              <a:t>int</a:t>
            </a:r>
            <a:r>
              <a:rPr lang="en-US" sz="3600" dirty="0"/>
              <a:t> </a:t>
            </a:r>
            <a:r>
              <a:rPr lang="en-US" sz="3600" dirty="0" err="1"/>
              <a:t>MultiplyTwoNumbers</a:t>
            </a:r>
            <a:r>
              <a:rPr lang="en-US" sz="3600" dirty="0"/>
              <a:t>(</a:t>
            </a:r>
            <a:r>
              <a:rPr lang="en-US" sz="3600" dirty="0" err="1"/>
              <a:t>int</a:t>
            </a:r>
            <a:r>
              <a:rPr lang="en-US" sz="3600" dirty="0"/>
              <a:t> </a:t>
            </a:r>
            <a:r>
              <a:rPr lang="en-US" sz="3600" dirty="0" smtClean="0"/>
              <a:t> </a:t>
            </a:r>
            <a:r>
              <a:rPr lang="en-US" sz="3600" dirty="0" err="1" smtClean="0"/>
              <a:t>Num1</a:t>
            </a:r>
            <a:r>
              <a:rPr lang="en-US" sz="3600" dirty="0" smtClean="0"/>
              <a:t> , </a:t>
            </a:r>
            <a:r>
              <a:rPr lang="en-US" sz="3600" dirty="0" err="1"/>
              <a:t>int</a:t>
            </a:r>
            <a:r>
              <a:rPr lang="en-US" sz="3600" dirty="0"/>
              <a:t> Num2);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      </a:t>
            </a:r>
            <a:r>
              <a:rPr lang="en-US" sz="3600" dirty="0" smtClean="0"/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1604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811" y="228600"/>
            <a:ext cx="11276013" cy="552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 class </a:t>
            </a:r>
            <a:r>
              <a:rPr lang="en-US" sz="2800" dirty="0" err="1" smtClean="0"/>
              <a:t>calcDerived:Calculation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      {  static void Main(string[] </a:t>
            </a:r>
            <a:r>
              <a:rPr lang="en-US" sz="2800" dirty="0" err="1" smtClean="0"/>
              <a:t>args</a:t>
            </a:r>
            <a:r>
              <a:rPr lang="en-US" sz="28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        { </a:t>
            </a:r>
            <a:r>
              <a:rPr lang="en-US" sz="2800" dirty="0" err="1" smtClean="0"/>
              <a:t>calcDerivedcalculate</a:t>
            </a:r>
            <a:r>
              <a:rPr lang="en-US" sz="2800" dirty="0" smtClean="0"/>
              <a:t> = new </a:t>
            </a:r>
            <a:r>
              <a:rPr lang="en-US" sz="2800" dirty="0" err="1" smtClean="0"/>
              <a:t>calcDerived</a:t>
            </a:r>
            <a:r>
              <a:rPr lang="en-US" sz="2800" dirty="0" smtClean="0"/>
              <a:t> ();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       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added = </a:t>
            </a:r>
            <a:r>
              <a:rPr lang="en-US" sz="2800" dirty="0" err="1" smtClean="0"/>
              <a:t>calculate.AddTwoNumbers</a:t>
            </a:r>
            <a:r>
              <a:rPr lang="en-US" sz="2800" dirty="0" smtClean="0"/>
              <a:t>(10,20);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       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multiplied = </a:t>
            </a:r>
            <a:r>
              <a:rPr lang="en-US" sz="2800" dirty="0" err="1" smtClean="0"/>
              <a:t>calculate.MultiplyTwoNumbers</a:t>
            </a:r>
            <a:r>
              <a:rPr lang="en-US" sz="2800" dirty="0" smtClean="0"/>
              <a:t>(10,20);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           </a:t>
            </a:r>
            <a:r>
              <a:rPr lang="en-US" sz="2800" dirty="0" err="1" smtClean="0"/>
              <a:t>Console.WriteLine</a:t>
            </a:r>
            <a:r>
              <a:rPr lang="en-US" sz="2800" dirty="0" smtClean="0"/>
              <a:t>("Added : {0},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                   Multiplied : {1}", added, multiplied);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        }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        public override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MultiplyTwoNumbers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Num1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Num2</a:t>
            </a:r>
            <a:r>
              <a:rPr lang="en-US" sz="28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        {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            return </a:t>
            </a:r>
            <a:r>
              <a:rPr lang="en-US" sz="2800" dirty="0" err="1" smtClean="0"/>
              <a:t>Num1</a:t>
            </a:r>
            <a:r>
              <a:rPr lang="en-US" sz="2800" dirty="0" smtClean="0"/>
              <a:t> * </a:t>
            </a:r>
            <a:r>
              <a:rPr lang="en-US" sz="2800" dirty="0" err="1" smtClean="0"/>
              <a:t>Num2</a:t>
            </a:r>
            <a:r>
              <a:rPr lang="en-US" sz="2800" dirty="0" smtClean="0"/>
              <a:t>;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        }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  }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604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212" y="152400"/>
            <a:ext cx="112776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 The abstract class Calculation  contains two methods 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 </a:t>
            </a:r>
            <a:r>
              <a:rPr lang="en-US" sz="2400" dirty="0" err="1" smtClean="0"/>
              <a:t>AddTwoNumbers</a:t>
            </a:r>
            <a:r>
              <a:rPr lang="en-US" sz="2400" dirty="0" smtClean="0"/>
              <a:t> and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err="1" smtClean="0"/>
              <a:t>MultiplyTwoNumbers</a:t>
            </a:r>
            <a:r>
              <a:rPr lang="en-US" sz="2400" dirty="0" smtClean="0"/>
              <a:t> </a:t>
            </a:r>
          </a:p>
          <a:p>
            <a:pPr lvl="2"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</a:t>
            </a:r>
            <a:r>
              <a:rPr lang="en-US" sz="2400" dirty="0" err="1" smtClean="0"/>
              <a:t>AddTwoNumbers</a:t>
            </a:r>
            <a:r>
              <a:rPr lang="en-US" sz="2400" dirty="0" smtClean="0"/>
              <a:t> is a non-abstract method which contains implementation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</a:t>
            </a:r>
            <a:r>
              <a:rPr lang="en-US" sz="2400" dirty="0" err="1" smtClean="0"/>
              <a:t>MultiplyTwoNumbers</a:t>
            </a:r>
            <a:r>
              <a:rPr lang="en-US" sz="2400" dirty="0" smtClean="0"/>
              <a:t> is an abstract method that does not contain  implementation.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The class </a:t>
            </a:r>
            <a:r>
              <a:rPr lang="en-US" sz="2400" dirty="0" err="1" smtClean="0"/>
              <a:t>calcDerived</a:t>
            </a:r>
            <a:r>
              <a:rPr lang="en-US" sz="2400" dirty="0" smtClean="0"/>
              <a:t> is derived from   Calculation  and   </a:t>
            </a:r>
            <a:r>
              <a:rPr lang="en-US" sz="2400" dirty="0" err="1" smtClean="0"/>
              <a:t>MultiplyTwoNumbers</a:t>
            </a:r>
            <a:r>
              <a:rPr lang="en-US" sz="2400" dirty="0" smtClean="0"/>
              <a:t> is implemented on </a:t>
            </a:r>
            <a:r>
              <a:rPr lang="en-US" sz="2400" dirty="0" err="1" smtClean="0"/>
              <a:t>calcDerived</a:t>
            </a:r>
            <a:r>
              <a:rPr lang="en-US" sz="2400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Within the Main, an instance (calculate) of the  </a:t>
            </a:r>
            <a:r>
              <a:rPr lang="en-US" sz="2400" dirty="0" err="1" smtClean="0"/>
              <a:t>calcDerived</a:t>
            </a:r>
            <a:r>
              <a:rPr lang="en-US" sz="2400" dirty="0" smtClean="0"/>
              <a:t>  is created, and calls </a:t>
            </a:r>
            <a:r>
              <a:rPr lang="en-US" sz="2400" dirty="0" err="1" smtClean="0"/>
              <a:t>AddTwoNumbers</a:t>
            </a:r>
            <a:r>
              <a:rPr lang="en-US" sz="2400" dirty="0" smtClean="0"/>
              <a:t> and </a:t>
            </a:r>
            <a:r>
              <a:rPr lang="en-US" sz="2400" dirty="0" err="1" smtClean="0"/>
              <a:t>MultiplyTwoNumbers</a:t>
            </a:r>
            <a:r>
              <a:rPr lang="en-US" sz="2400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An abstract class can be derived from another abstract class.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In that case, in the child class it is optional to make the implementation of the abstract methods of the parent class.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882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Out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2" y="1676400"/>
            <a:ext cx="10363200" cy="4953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/>
              <a:t>abstract class Calculation</a:t>
            </a:r>
          </a:p>
          <a:p>
            <a:pPr>
              <a:buNone/>
            </a:pPr>
            <a:r>
              <a:rPr lang="en-US" sz="2800" dirty="0" smtClean="0"/>
              <a:t>{  public abstract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AddTwoNumbers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Num1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Num2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smtClean="0"/>
              <a:t>   public abstract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MultiplyTwoNumbers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Num1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Num2</a:t>
            </a:r>
            <a:r>
              <a:rPr lang="en-US" sz="2800" dirty="0" smtClean="0"/>
              <a:t>);}</a:t>
            </a:r>
          </a:p>
          <a:p>
            <a:pPr>
              <a:buNone/>
            </a:pPr>
            <a:r>
              <a:rPr lang="en-US" sz="2800" dirty="0" smtClean="0"/>
              <a:t>abstract class </a:t>
            </a:r>
            <a:r>
              <a:rPr lang="en-US" sz="2800" dirty="0" err="1" smtClean="0"/>
              <a:t>Calculation1</a:t>
            </a:r>
            <a:r>
              <a:rPr lang="en-US" sz="2800" dirty="0" smtClean="0"/>
              <a:t> : Calculation</a:t>
            </a:r>
          </a:p>
          <a:p>
            <a:pPr>
              <a:buNone/>
            </a:pPr>
            <a:r>
              <a:rPr lang="en-US" sz="2800" dirty="0" smtClean="0"/>
              <a:t>{   public override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AddTwoNumbers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Num1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Num2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    {  return </a:t>
            </a:r>
            <a:r>
              <a:rPr lang="en-US" sz="2800" dirty="0" err="1" smtClean="0"/>
              <a:t>Num1+Num2</a:t>
            </a:r>
            <a:r>
              <a:rPr lang="en-US" sz="2800" dirty="0" smtClean="0"/>
              <a:t>;    }}</a:t>
            </a:r>
          </a:p>
          <a:p>
            <a:pPr>
              <a:buNone/>
            </a:pPr>
            <a:r>
              <a:rPr lang="en-US" sz="2800" dirty="0" smtClean="0"/>
              <a:t>class </a:t>
            </a:r>
            <a:r>
              <a:rPr lang="en-US" sz="2800" dirty="0" err="1" smtClean="0"/>
              <a:t>calcDerived:Calculation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{    public override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MultiplyTwoNumbers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Num1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Num2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    { return </a:t>
            </a:r>
            <a:r>
              <a:rPr lang="en-US" sz="2800" dirty="0" err="1" smtClean="0"/>
              <a:t>Num1</a:t>
            </a:r>
            <a:r>
              <a:rPr lang="en-US" sz="2800" dirty="0" smtClean="0"/>
              <a:t>*</a:t>
            </a:r>
            <a:r>
              <a:rPr lang="en-US" sz="2800" dirty="0" err="1" smtClean="0"/>
              <a:t>Num2</a:t>
            </a:r>
            <a:r>
              <a:rPr lang="en-US" sz="2800" dirty="0" smtClean="0"/>
              <a:t>;  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Property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2" y="1524000"/>
            <a:ext cx="103632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abstract class Calculation</a:t>
            </a:r>
          </a:p>
          <a:p>
            <a:pPr>
              <a:buNone/>
            </a:pPr>
            <a:r>
              <a:rPr lang="en-US" dirty="0" smtClean="0"/>
              <a:t>{  protected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myNumber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public  abstract  </a:t>
            </a:r>
            <a:r>
              <a:rPr lang="en-US" dirty="0" err="1" smtClean="0"/>
              <a:t>int</a:t>
            </a:r>
            <a:r>
              <a:rPr lang="en-US" dirty="0" smtClean="0"/>
              <a:t> numbers</a:t>
            </a:r>
          </a:p>
          <a:p>
            <a:pPr>
              <a:buNone/>
            </a:pPr>
            <a:r>
              <a:rPr lang="en-US" dirty="0" smtClean="0"/>
              <a:t>    { </a:t>
            </a:r>
            <a:r>
              <a:rPr lang="en-US" dirty="0" err="1" smtClean="0"/>
              <a:t>get;set</a:t>
            </a:r>
            <a:r>
              <a:rPr lang="en-US" dirty="0" smtClean="0"/>
              <a:t>; }}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calcDerived</a:t>
            </a:r>
            <a:r>
              <a:rPr lang="en-US" dirty="0" smtClean="0"/>
              <a:t>: Calculation</a:t>
            </a:r>
          </a:p>
          <a:p>
            <a:pPr>
              <a:buNone/>
            </a:pPr>
            <a:r>
              <a:rPr lang="en-US" dirty="0" smtClean="0"/>
              <a:t>{       public override </a:t>
            </a:r>
            <a:r>
              <a:rPr lang="en-US" dirty="0" err="1" smtClean="0"/>
              <a:t>int</a:t>
            </a:r>
            <a:r>
              <a:rPr lang="en-US" dirty="0" smtClean="0"/>
              <a:t> numbers</a:t>
            </a:r>
          </a:p>
          <a:p>
            <a:pPr>
              <a:buNone/>
            </a:pPr>
            <a:r>
              <a:rPr lang="en-US" dirty="0" smtClean="0"/>
              <a:t>    {   get {return </a:t>
            </a:r>
            <a:r>
              <a:rPr lang="en-US" dirty="0" err="1" smtClean="0"/>
              <a:t>myNumber</a:t>
            </a:r>
            <a:r>
              <a:rPr lang="en-US" dirty="0" smtClean="0"/>
              <a:t>;  }</a:t>
            </a:r>
          </a:p>
          <a:p>
            <a:pPr>
              <a:buNone/>
            </a:pPr>
            <a:r>
              <a:rPr lang="en-US" dirty="0" smtClean="0"/>
              <a:t>        set{</a:t>
            </a:r>
            <a:r>
              <a:rPr lang="en-US" dirty="0" err="1" smtClean="0"/>
              <a:t>myNumber</a:t>
            </a:r>
            <a:r>
              <a:rPr lang="en-US" dirty="0" smtClean="0"/>
              <a:t> = value;}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abstract classes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2" y="1828800"/>
            <a:ext cx="103632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Declaration of abstract methods are only allowed in abstract classes.</a:t>
            </a:r>
          </a:p>
          <a:p>
            <a:r>
              <a:rPr lang="en-US" sz="2800" dirty="0" smtClean="0"/>
              <a:t>An abstract method cannot be private.</a:t>
            </a:r>
          </a:p>
          <a:p>
            <a:r>
              <a:rPr lang="en-US" sz="2800" dirty="0" smtClean="0"/>
              <a:t>An abstract method cannot have </a:t>
            </a:r>
            <a:r>
              <a:rPr lang="en-US" sz="2800" dirty="0" smtClean="0"/>
              <a:t>implementation  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access modifier of the abstract method should be same in both the abstract class and its derived class.(protected).</a:t>
            </a:r>
          </a:p>
          <a:p>
            <a:r>
              <a:rPr lang="en-US" sz="2800" dirty="0" smtClean="0"/>
              <a:t>An abstract method cannot have the modifier </a:t>
            </a:r>
            <a:r>
              <a:rPr lang="en-US" sz="2800" smtClean="0"/>
              <a:t>virtual </a:t>
            </a:r>
            <a:r>
              <a:rPr lang="en-US" sz="2800" smtClean="0"/>
              <a:t>because an </a:t>
            </a:r>
            <a:r>
              <a:rPr lang="en-US" sz="2800" dirty="0" smtClean="0"/>
              <a:t>abstract method is implicitly virtual.</a:t>
            </a:r>
          </a:p>
          <a:p>
            <a:r>
              <a:rPr lang="en-US" sz="2800" dirty="0" smtClean="0"/>
              <a:t>An abstract member cannot be static.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392</Words>
  <Application>Microsoft Office PowerPoint</Application>
  <PresentationFormat>Custom</PresentationFormat>
  <Paragraphs>82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Chalkboard 16x9</vt:lpstr>
      <vt:lpstr>Abstract Classes</vt:lpstr>
      <vt:lpstr>Introduction</vt:lpstr>
      <vt:lpstr>PowerPoint Presentation</vt:lpstr>
      <vt:lpstr>PowerPoint Presentation</vt:lpstr>
      <vt:lpstr>PowerPoint Presentation</vt:lpstr>
      <vt:lpstr>PowerPoint Presentation</vt:lpstr>
      <vt:lpstr>Try Out</vt:lpstr>
      <vt:lpstr>Abstract Property</vt:lpstr>
      <vt:lpstr>Rules of abstract classes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2014-12-07T16:23:09Z</dcterms:created>
  <dcterms:modified xsi:type="dcterms:W3CDTF">2015-01-28T07:59:20Z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