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Modifier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 </a:t>
            </a:r>
            <a:r>
              <a:rPr lang="en-US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</a:t>
            </a:r>
            <a:r>
              <a:rPr lang="en-US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SUDAN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Prajapati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5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737" y="2395680"/>
            <a:ext cx="10690682" cy="4559302"/>
          </a:xfrm>
        </p:spPr>
        <p:txBody>
          <a:bodyPr>
            <a:noAutofit/>
          </a:bodyPr>
          <a:lstStyle/>
          <a:p>
            <a:r>
              <a:rPr lang="en-US" sz="2400" dirty="0"/>
              <a:t>The internal keyword is an access modifier for types and type members.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can declare a class as internal or its member as internal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In </a:t>
            </a:r>
            <a:r>
              <a:rPr lang="en-US" sz="2400" dirty="0"/>
              <a:t>other words, access is limited exclusively to classes defined within the current project assembly.</a:t>
            </a:r>
          </a:p>
          <a:p>
            <a:r>
              <a:rPr lang="en-US" sz="2400" dirty="0"/>
              <a:t> Accessibility</a:t>
            </a:r>
            <a:r>
              <a:rPr lang="en-US" sz="2800" dirty="0"/>
              <a:t>:</a:t>
            </a:r>
          </a:p>
          <a:p>
            <a:pPr lvl="1"/>
            <a:r>
              <a:rPr lang="en-US" sz="2600" dirty="0"/>
              <a:t> In same assembly (public) </a:t>
            </a:r>
          </a:p>
          <a:p>
            <a:pPr lvl="1"/>
            <a:r>
              <a:rPr lang="en-US" sz="2600" dirty="0"/>
              <a:t>Can be accessed by objects of the class</a:t>
            </a:r>
          </a:p>
          <a:p>
            <a:pPr lvl="1"/>
            <a:r>
              <a:rPr lang="en-US" sz="2600" dirty="0"/>
              <a:t>Can be accessed by </a:t>
            </a:r>
            <a:r>
              <a:rPr lang="en-US" sz="2600"/>
              <a:t>derived </a:t>
            </a:r>
            <a:r>
              <a:rPr lang="en-US" sz="2600" smtClean="0"/>
              <a:t>classes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6969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public </a:t>
            </a:r>
          </a:p>
          <a:p>
            <a:r>
              <a:rPr lang="en-US" sz="2800" dirty="0"/>
              <a:t>private </a:t>
            </a:r>
          </a:p>
          <a:p>
            <a:r>
              <a:rPr lang="en-US" sz="2800" dirty="0"/>
              <a:t>protected </a:t>
            </a:r>
          </a:p>
          <a:p>
            <a:r>
              <a:rPr lang="en-US" sz="2800" dirty="0"/>
              <a:t>internal </a:t>
            </a:r>
          </a:p>
          <a:p>
            <a:r>
              <a:rPr lang="en-US" sz="2800" dirty="0"/>
              <a:t>protected internal </a:t>
            </a:r>
          </a:p>
        </p:txBody>
      </p:sp>
    </p:spTree>
    <p:extLst>
      <p:ext uri="{BB962C8B-B14F-4D97-AF65-F5344CB8AC3E}">
        <p14:creationId xmlns:p14="http://schemas.microsoft.com/office/powerpoint/2010/main" val="56695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access modifiers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737" y="2395680"/>
            <a:ext cx="10690682" cy="4046683"/>
          </a:xfrm>
        </p:spPr>
        <p:txBody>
          <a:bodyPr>
            <a:noAutofit/>
          </a:bodyPr>
          <a:lstStyle/>
          <a:p>
            <a:r>
              <a:rPr lang="en-US" sz="2800" dirty="0"/>
              <a:t>Access modifiers are an </a:t>
            </a:r>
            <a:r>
              <a:rPr lang="en-US" sz="2800" u="sng" dirty="0"/>
              <a:t>i</a:t>
            </a:r>
            <a:r>
              <a:rPr lang="en-US" sz="2800" dirty="0"/>
              <a:t>ntegral part of object-oriented programming. </a:t>
            </a:r>
            <a:endParaRPr lang="en-US" sz="2800" dirty="0" smtClean="0"/>
          </a:p>
          <a:p>
            <a:r>
              <a:rPr lang="en-US" sz="2800" dirty="0"/>
              <a:t>They support the concept of encapsulation, which promotes the idea of hiding functionality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used to specify the declared accessibility of a member or a </a:t>
            </a:r>
            <a:r>
              <a:rPr lang="en-US" sz="2800" dirty="0" smtClean="0"/>
              <a:t>instantaneous variable.</a:t>
            </a:r>
          </a:p>
          <a:p>
            <a:r>
              <a:rPr lang="en-US" sz="2800" dirty="0"/>
              <a:t>Access modifiers allow you to define who does or doesn't have access to certain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142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types of </a:t>
            </a:r>
            <a:r>
              <a:rPr lang="en-US" dirty="0" smtClean="0"/>
              <a:t>access </a:t>
            </a:r>
            <a:r>
              <a:rPr lang="en-US" dirty="0"/>
              <a:t>modifiers?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737" y="2395680"/>
            <a:ext cx="10690682" cy="4046683"/>
          </a:xfrm>
        </p:spPr>
        <p:txBody>
          <a:bodyPr>
            <a:noAutofit/>
          </a:bodyPr>
          <a:lstStyle/>
          <a:p>
            <a:r>
              <a:rPr lang="en-US" sz="2800" dirty="0"/>
              <a:t>public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public keyword is an access modifier for types and type members. Public access is the most permissive access level</a:t>
            </a:r>
            <a:r>
              <a:rPr lang="en-US" sz="2600" dirty="0" smtClean="0"/>
              <a:t>.</a:t>
            </a:r>
            <a:endParaRPr lang="en-US" sz="2600" dirty="0"/>
          </a:p>
          <a:p>
            <a:pPr lvl="1"/>
            <a:r>
              <a:rPr lang="en-US" sz="2600" dirty="0"/>
              <a:t>There are no restrictions on accessing public members.</a:t>
            </a:r>
          </a:p>
          <a:p>
            <a:pPr lvl="1"/>
            <a:r>
              <a:rPr lang="en-US" sz="2600" dirty="0" smtClean="0"/>
              <a:t>Accessibility</a:t>
            </a:r>
            <a:r>
              <a:rPr lang="en-US" sz="2600" dirty="0"/>
              <a:t>: </a:t>
            </a:r>
          </a:p>
          <a:p>
            <a:pPr lvl="2"/>
            <a:r>
              <a:rPr lang="en-US" sz="2400" dirty="0"/>
              <a:t>Can be accessed by objects of the class</a:t>
            </a:r>
          </a:p>
          <a:p>
            <a:pPr lvl="2"/>
            <a:r>
              <a:rPr lang="en-US" sz="2400" dirty="0"/>
              <a:t>Can be accessed by derived classes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651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737" y="2395680"/>
            <a:ext cx="10690682" cy="4351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 smtClean="0"/>
              <a:t>AccessMod</a:t>
            </a:r>
            <a:r>
              <a:rPr lang="en-US" sz="2000" dirty="0" smtClean="0"/>
              <a:t>   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        public </a:t>
            </a:r>
            <a:r>
              <a:rPr lang="en-US" sz="2000" dirty="0" err="1"/>
              <a:t>int</a:t>
            </a:r>
            <a:r>
              <a:rPr lang="en-US" sz="2000" dirty="0"/>
              <a:t> num1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		   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       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{    </a:t>
            </a:r>
            <a:r>
              <a:rPr lang="en-US" sz="2000" dirty="0" err="1"/>
              <a:t>AccessMod</a:t>
            </a:r>
            <a:r>
              <a:rPr lang="en-US" sz="2000" dirty="0"/>
              <a:t> ob1 = new </a:t>
            </a:r>
            <a:r>
              <a:rPr lang="en-US" sz="2000" dirty="0" err="1"/>
              <a:t>AccessMod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dirty="0"/>
              <a:t>ob1.num1 = 100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dirty="0" err="1" smtClean="0"/>
              <a:t>Console.WriteLine</a:t>
            </a:r>
            <a:r>
              <a:rPr lang="en-US" sz="2000" dirty="0"/>
              <a:t>("Number one value in main {0}", ob1.num1);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Console.ReadLine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32513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737" y="2395680"/>
            <a:ext cx="10690682" cy="4046683"/>
          </a:xfrm>
        </p:spPr>
        <p:txBody>
          <a:bodyPr>
            <a:noAutofit/>
          </a:bodyPr>
          <a:lstStyle/>
          <a:p>
            <a:r>
              <a:rPr lang="en-US" sz="2800" dirty="0"/>
              <a:t>Private access is the least permissive access level.</a:t>
            </a:r>
          </a:p>
          <a:p>
            <a:r>
              <a:rPr lang="en-US" sz="2800" dirty="0"/>
              <a:t>Private members are accessible only within the body of the class or the </a:t>
            </a:r>
            <a:r>
              <a:rPr lang="en-US" sz="2800" dirty="0" err="1"/>
              <a:t>struct</a:t>
            </a:r>
            <a:r>
              <a:rPr lang="en-US" sz="2800" dirty="0"/>
              <a:t> in which they are declared.</a:t>
            </a:r>
          </a:p>
          <a:p>
            <a:r>
              <a:rPr lang="en-US" sz="2800" dirty="0"/>
              <a:t>Accessibility: </a:t>
            </a:r>
          </a:p>
          <a:p>
            <a:pPr lvl="1"/>
            <a:r>
              <a:rPr lang="en-US" sz="2600" dirty="0"/>
              <a:t>Cannot be accessed by object</a:t>
            </a:r>
          </a:p>
          <a:p>
            <a:pPr lvl="1"/>
            <a:r>
              <a:rPr lang="en-US" sz="2600" dirty="0"/>
              <a:t>Cannot be accessed by 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111562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737" y="2395680"/>
            <a:ext cx="10690682" cy="4351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 smtClean="0"/>
              <a:t>AccessMod</a:t>
            </a:r>
            <a:r>
              <a:rPr lang="en-US" sz="2000" dirty="0" smtClean="0"/>
              <a:t>   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        public </a:t>
            </a:r>
            <a:r>
              <a:rPr lang="en-US" sz="2000" dirty="0" err="1"/>
              <a:t>int</a:t>
            </a:r>
            <a:r>
              <a:rPr lang="en-US" sz="2000" dirty="0"/>
              <a:t> num1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int</a:t>
            </a:r>
            <a:r>
              <a:rPr lang="en-US" sz="2000" dirty="0"/>
              <a:t> num2</a:t>
            </a:r>
            <a:r>
              <a:rPr lang="en-US" sz="2000" dirty="0" smtClean="0"/>
              <a:t>;      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       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{    </a:t>
            </a:r>
            <a:r>
              <a:rPr lang="en-US" sz="2000" dirty="0" err="1"/>
              <a:t>AccessMod</a:t>
            </a:r>
            <a:r>
              <a:rPr lang="en-US" sz="2000" dirty="0"/>
              <a:t> ob1 = new </a:t>
            </a:r>
            <a:r>
              <a:rPr lang="en-US" sz="2000" dirty="0" err="1"/>
              <a:t>AccessMod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dirty="0"/>
              <a:t>ob1.num1 = 100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ob1.num2 = 20;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dirty="0" err="1"/>
              <a:t>Console.WriteLine</a:t>
            </a:r>
            <a:r>
              <a:rPr lang="en-US" sz="2000" dirty="0"/>
              <a:t>("Number one value in main {0}", ob1.num1);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Console.ReadLine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89049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737" y="2395680"/>
            <a:ext cx="10690682" cy="4559302"/>
          </a:xfrm>
        </p:spPr>
        <p:txBody>
          <a:bodyPr>
            <a:noAutofit/>
          </a:bodyPr>
          <a:lstStyle/>
          <a:p>
            <a:r>
              <a:rPr lang="en-US" sz="2800" dirty="0" smtClean="0"/>
              <a:t> A </a:t>
            </a:r>
            <a:r>
              <a:rPr lang="en-US" sz="2800" dirty="0"/>
              <a:t>protected member is accessible from within the class in which it is declared, and from within any class derived from the class that declared this member.</a:t>
            </a:r>
          </a:p>
          <a:p>
            <a:r>
              <a:rPr lang="en-US" sz="2800" dirty="0"/>
              <a:t>A protected member of a base class is accessible in a derived class only if the access takes place through the derived class type.</a:t>
            </a:r>
          </a:p>
          <a:p>
            <a:r>
              <a:rPr lang="en-US" sz="2800" dirty="0"/>
              <a:t>Accessibility: </a:t>
            </a:r>
          </a:p>
          <a:p>
            <a:pPr lvl="1"/>
            <a:r>
              <a:rPr lang="en-US" sz="2600" dirty="0"/>
              <a:t>Cannot be accessed by object</a:t>
            </a:r>
          </a:p>
          <a:p>
            <a:pPr lvl="1"/>
            <a:r>
              <a:rPr lang="en-US" sz="2600" dirty="0"/>
              <a:t>By derived classes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398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737" y="2008909"/>
            <a:ext cx="10690682" cy="4738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Base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       protected </a:t>
            </a:r>
            <a:r>
              <a:rPr lang="en-US" sz="1600" dirty="0" err="1" smtClean="0"/>
              <a:t>int</a:t>
            </a:r>
            <a:r>
              <a:rPr lang="en-US" sz="1600" dirty="0" smtClean="0"/>
              <a:t> num1;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         class Derived : Base</a:t>
            </a:r>
          </a:p>
          <a:p>
            <a:pPr marL="0" indent="0">
              <a:buNone/>
            </a:pPr>
            <a:r>
              <a:rPr lang="en-US" sz="1600" dirty="0"/>
              <a:t>        {   public </a:t>
            </a:r>
            <a:r>
              <a:rPr lang="en-US" sz="1600" dirty="0" err="1"/>
              <a:t>int</a:t>
            </a:r>
            <a:r>
              <a:rPr lang="en-US" sz="1600" dirty="0"/>
              <a:t> num2;</a:t>
            </a:r>
          </a:p>
          <a:p>
            <a:pPr marL="0" indent="0">
              <a:buNone/>
            </a:pPr>
            <a:r>
              <a:rPr lang="en-US" sz="1600" dirty="0"/>
              <a:t>            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     {   Base ob1 = new Base();</a:t>
            </a:r>
          </a:p>
          <a:p>
            <a:pPr marL="0" indent="0">
              <a:buNone/>
            </a:pPr>
            <a:r>
              <a:rPr lang="en-US" sz="1600" dirty="0"/>
              <a:t>                Derived ob2 = new Derived();</a:t>
            </a:r>
          </a:p>
          <a:p>
            <a:pPr marL="0" indent="0">
              <a:buNone/>
            </a:pPr>
            <a:r>
              <a:rPr lang="en-US" sz="1600" dirty="0"/>
              <a:t>                ob2.num1 = 20;</a:t>
            </a:r>
          </a:p>
          <a:p>
            <a:pPr marL="0" indent="0">
              <a:buNone/>
            </a:pPr>
            <a:r>
              <a:rPr lang="en-US" sz="1600" dirty="0"/>
              <a:t>                ob2.num2 = 90;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("Number2 value {0}", ob2.num2);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Console.WriteLine</a:t>
            </a:r>
            <a:r>
              <a:rPr lang="en-US" sz="1600" dirty="0"/>
              <a:t>("Number1 value which is protected {0}", ob2.num1);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Console.ReadLine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700129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354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Tahoma</vt:lpstr>
      <vt:lpstr>Wingdings 3</vt:lpstr>
      <vt:lpstr>Ion Boardroom</vt:lpstr>
      <vt:lpstr>Access Modifier</vt:lpstr>
      <vt:lpstr>Introduction</vt:lpstr>
      <vt:lpstr>what is access modifiers ?</vt:lpstr>
      <vt:lpstr>Different types of access modifiers?</vt:lpstr>
      <vt:lpstr>Example</vt:lpstr>
      <vt:lpstr>Private</vt:lpstr>
      <vt:lpstr>Example</vt:lpstr>
      <vt:lpstr>Protected</vt:lpstr>
      <vt:lpstr>Example</vt:lpstr>
      <vt:lpstr>Internal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</dc:title>
  <dc:creator>sudan prajapati</dc:creator>
  <cp:lastModifiedBy>sudan prajapati</cp:lastModifiedBy>
  <cp:revision>6</cp:revision>
  <dcterms:created xsi:type="dcterms:W3CDTF">2014-12-01T15:51:50Z</dcterms:created>
  <dcterms:modified xsi:type="dcterms:W3CDTF">2014-12-01T16:43:31Z</dcterms:modified>
</cp:coreProperties>
</file>