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sldIdLst>
    <p:sldId id="256" r:id="rId2"/>
    <p:sldId id="262" r:id="rId3"/>
    <p:sldId id="257" r:id="rId4"/>
    <p:sldId id="259" r:id="rId5"/>
    <p:sldId id="258" r:id="rId6"/>
    <p:sldId id="266" r:id="rId7"/>
    <p:sldId id="267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6666"/>
    <a:srgbClr val="0099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836" autoAdjust="0"/>
  </p:normalViewPr>
  <p:slideViewPr>
    <p:cSldViewPr snapToGrid="0">
      <p:cViewPr varScale="1">
        <p:scale>
          <a:sx n="51" d="100"/>
          <a:sy n="51" d="100"/>
        </p:scale>
        <p:origin x="47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D82FBBF9-DD2C-4229-8330-24A7F9BED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24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4B2E3-0F4E-4D9C-8F70-13A5ECA9E7D9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5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87C91-51D6-43A3-833F-B21F6904BAF8}" type="slidenum">
              <a:rPr lang="en-US"/>
              <a:pPr/>
              <a:t>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AFF09-3ABE-4E2D-955F-54BB1C16A1C2}" type="slidenum">
              <a:rPr lang="en-US"/>
              <a:pPr/>
              <a:t>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6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92608F-5ECC-462D-B892-C69ED07F7AD9}" type="slidenum">
              <a:rPr lang="en-US"/>
              <a:pPr/>
              <a:t>4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A4822-1F14-4436-8179-8313E8AA71B0}" type="slidenum">
              <a:rPr lang="en-US"/>
              <a:pPr/>
              <a:t>5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A4822-1F14-4436-8179-8313E8AA71B0}" type="slidenum">
              <a:rPr lang="en-US"/>
              <a:pPr/>
              <a:t>6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98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A4822-1F14-4436-8179-8313E8AA71B0}" type="slidenum">
              <a:rPr lang="en-US"/>
              <a:pPr/>
              <a:t>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23D79-1EE8-456D-B636-4556C4F1706A}" type="slidenum">
              <a:rPr lang="en-US"/>
              <a:pPr/>
              <a:t>8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5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241AD-FE9B-4130-9891-0BDB3F5A66B8}" type="slidenum">
              <a:rPr lang="en-US"/>
              <a:pPr/>
              <a:t>9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7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E2BC686-E8F1-480B-8F02-2FEAB41895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CD6E8-1C6D-4EA8-A530-478BA858D8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9CB46-2B8F-4AB8-A34B-6582569FE2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AD71A-5AB8-4A71-A2FF-4DC904324F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1928E-924E-4A71-BDD2-9124E77A1D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CFCCB-B770-4553-8219-D813343E6C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A09F4-4F6B-4697-A0B8-CD9E9D9C4F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F7FD5-186E-4F01-954F-3F9DDB1CA6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CA23E-4A30-42FE-B1AE-5C964F1C5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95888-F745-4D22-B65D-B564EACECB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89E4F-2C4A-4465-8E61-88930AA4A3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fld id="{ED1CA2BF-6D1C-4D2D-A20E-C2F3C98308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Array In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6182" y="4987636"/>
            <a:ext cx="3810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	Presented By:          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           </a:t>
            </a:r>
            <a:r>
              <a:rPr lang="en-US" sz="2400" b="1" dirty="0" err="1" smtClean="0">
                <a:solidFill>
                  <a:srgbClr val="002060"/>
                </a:solidFill>
              </a:rPr>
              <a:t>Er.Sudan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Prajapati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52600" y="1395412"/>
            <a:ext cx="7010400" cy="5102369"/>
          </a:xfrm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 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container object that holds a fixed number of values of a single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length of an array is established when the array is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creation, its length is fixed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item in an array is called an 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each element is accessed by its numerical 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 descr="objects-tenElementArray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5110595"/>
            <a:ext cx="6262255" cy="11811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an array variable by specifying the type of data to be stored, followed by square brackets </a:t>
            </a:r>
            <a:r>
              <a:rPr lang="en-US" dirty="0" smtClean="0"/>
              <a:t>[]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dataType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variableName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dirty="0" smtClean="0"/>
              <a:t>Or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dataType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variableName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[];</a:t>
            </a:r>
            <a:endParaRPr lang="en-US" dirty="0"/>
          </a:p>
          <a:p>
            <a:r>
              <a:rPr lang="en-US" dirty="0" smtClean="0"/>
              <a:t>D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eclare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variable for an array of integers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nums</a:t>
            </a:r>
            <a:r>
              <a:rPr lang="en-US" dirty="0" smtClean="0"/>
              <a:t>;</a:t>
            </a:r>
          </a:p>
          <a:p>
            <a:r>
              <a:rPr lang="en-US" dirty="0" smtClean="0"/>
              <a:t>D</a:t>
            </a:r>
            <a:r>
              <a:rPr lang="en-US" i="0" dirty="0" smtClean="0">
                <a:solidFill>
                  <a:schemeClr val="tx1"/>
                </a:solidFill>
                <a:latin typeface="+mn-lt"/>
              </a:rPr>
              <a:t>eclare </a:t>
            </a:r>
            <a:r>
              <a:rPr lang="en-US" i="0" dirty="0">
                <a:solidFill>
                  <a:schemeClr val="tx1"/>
                </a:solidFill>
                <a:latin typeface="+mn-lt"/>
              </a:rPr>
              <a:t>a variable for an array of </a:t>
            </a:r>
            <a:r>
              <a:rPr lang="en-US" dirty="0" smtClean="0"/>
              <a:t>String</a:t>
            </a:r>
            <a:r>
              <a:rPr lang="en-US" i="0" dirty="0">
                <a:solidFill>
                  <a:schemeClr val="tx1"/>
                </a:solidFill>
                <a:latin typeface="+mn-lt"/>
              </a:rPr>
              <a:t> objects</a:t>
            </a:r>
            <a:r>
              <a:rPr lang="en-US" i="0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lvl="1"/>
            <a:r>
              <a:rPr lang="en-US" dirty="0" smtClean="0"/>
              <a:t>String[] names;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52600" y="1395412"/>
            <a:ext cx="7391400" cy="5462587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create an array by using the new operator with the following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syntax:</a:t>
            </a:r>
            <a:endParaRPr lang="en-US" sz="2800" dirty="0"/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array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new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arraySize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above statement does two things: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creates an array using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dataType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arraySize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Constructs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array object with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Size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elements, all initialized to 0, and stores the reference into </a:t>
            </a:r>
            <a:r>
              <a:rPr lang="en-US" sz="2800" dirty="0" smtClean="0"/>
              <a:t>array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752600" y="1395412"/>
            <a:ext cx="7010400" cy="5462587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array can be initialized when it is created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notation looks like this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names = { "Joe", "Jane", "Herkimer"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 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names = new String[]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{"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Joe", "Jane", "Herkimer" };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automatically creates an array of length 3, because there were 3 items supplied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 new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{ 2, 4, 6, 8, 10, 12 };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length of this array??\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new array is being assigned to an existing variable, you cannot use the shorter variant, you must use the new keyword and the data type: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names;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 = new String[] {"Joe", "Jane", "Herkimer" };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752600" y="1395412"/>
            <a:ext cx="7010400" cy="5462587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array can be initialized when it is created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notation looks like this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names = { "Joe", "Jane", "Herkimer"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 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names = new String[]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{"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Joe", "Jane", "Herkimer" };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automatically creates an array of length 3, because there were 3 items supplied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 new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{ 2, 4, 6, 8, 10, 12 };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length of this array??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new array is being assigned to an existing variable, you cannot use the shorter variant, you must use the new keyword and the data type: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names;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 = new String[] {"Joe", "Jane", "Herkimer" };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752600" y="1395412"/>
            <a:ext cx="7010400" cy="5462587"/>
          </a:xfrm>
        </p:spPr>
        <p:txBody>
          <a:bodyPr/>
          <a:lstStyle/>
          <a:p>
            <a:endParaRPr lang="en-US" sz="2000" dirty="0"/>
          </a:p>
        </p:txBody>
      </p:sp>
      <p:pic>
        <p:nvPicPr>
          <p:cNvPr id="4" name="Picture 3" descr="1956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0640" y="2016058"/>
            <a:ext cx="6371359" cy="39375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697182" y="1187593"/>
            <a:ext cx="6858000" cy="5116223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elements are accessed through the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array index: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index is the element number, placed within brackets.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 are numbered from 0 to one less than the specified size.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names = new String[3];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valid elements are 0, 1, and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800" dirty="0">
                <a:ea typeface="+mn-ea"/>
                <a:cs typeface="+mn-cs"/>
              </a:rPr>
              <a:t>.</a:t>
            </a: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names[0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 "Sam";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names[1] = "Sue";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names[2] = "Mary";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could access array elements in a for loop with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 0;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 3;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(names[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programming practice would be to use  length property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 0;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names.length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(names[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Define the size of array from the user  and assign the values to element.</a:t>
            </a:r>
          </a:p>
          <a:p>
            <a:r>
              <a:rPr lang="en-US" dirty="0" smtClean="0"/>
              <a:t>Print the assigned value in while loop.</a:t>
            </a:r>
          </a:p>
          <a:p>
            <a:r>
              <a:rPr lang="en-US" dirty="0"/>
              <a:t> </a:t>
            </a:r>
            <a:r>
              <a:rPr lang="en-US" dirty="0" smtClean="0"/>
              <a:t>Define any data type array of size 5 take the input from the user and  print it.</a:t>
            </a:r>
          </a:p>
          <a:p>
            <a:r>
              <a:rPr lang="en-US" dirty="0" smtClean="0"/>
              <a:t>Take the size 10 array of any data type  assign the value  then while printing when  you reach the value 5 terminate the loop;</a:t>
            </a:r>
          </a:p>
          <a:p>
            <a:r>
              <a:rPr lang="en-US" dirty="0" smtClean="0"/>
              <a:t>Take integer type array of size 5 assign the values  and print the </a:t>
            </a:r>
            <a:r>
              <a:rPr lang="en-US" dirty="0" smtClean="0"/>
              <a:t>sum </a:t>
            </a:r>
            <a:r>
              <a:rPr lang="en-US" dirty="0" smtClean="0"/>
              <a:t>of the array</a:t>
            </a:r>
          </a:p>
          <a:p>
            <a:endParaRPr lang="en-US" dirty="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605588" y="223838"/>
            <a:ext cx="213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room expectations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expectations</Template>
  <TotalTime>84</TotalTime>
  <Words>247</Words>
  <Application>Microsoft Office PowerPoint</Application>
  <PresentationFormat>On-screen Show (4:3)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Tahoma</vt:lpstr>
      <vt:lpstr>Wingdings</vt:lpstr>
      <vt:lpstr>Classroom expectations</vt:lpstr>
      <vt:lpstr>Array In C#</vt:lpstr>
      <vt:lpstr>Array</vt:lpstr>
      <vt:lpstr>Declaring Array Variables</vt:lpstr>
      <vt:lpstr>Creating Arrays</vt:lpstr>
      <vt:lpstr>Initializing Arrays</vt:lpstr>
      <vt:lpstr>Initializing Arrays</vt:lpstr>
      <vt:lpstr>Initializing Arrays</vt:lpstr>
      <vt:lpstr>Working With Arrays</vt:lpstr>
      <vt:lpstr>Assignment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In Java</dc:title>
  <dc:creator>DIL BAHADUR</dc:creator>
  <cp:lastModifiedBy>sudan prajapati</cp:lastModifiedBy>
  <cp:revision>12</cp:revision>
  <dcterms:created xsi:type="dcterms:W3CDTF">2014-05-27T23:32:24Z</dcterms:created>
  <dcterms:modified xsi:type="dcterms:W3CDTF">2014-10-17T02:26:37Z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