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224" y="1399309"/>
            <a:ext cx="11031394" cy="1646253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 smtClean="0"/>
              <a:t>Boxing </a:t>
            </a:r>
            <a:r>
              <a:rPr lang="en-US" sz="4000" b="1" dirty="0" err="1" smtClean="0"/>
              <a:t>UnBoxing</a:t>
            </a:r>
            <a:r>
              <a:rPr lang="en-US" sz="4000" b="1" dirty="0" smtClean="0"/>
              <a:t>, Type Conversion and Console Read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Boxing and Unboxing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6636"/>
          </a:xfrm>
        </p:spPr>
        <p:txBody>
          <a:bodyPr>
            <a:noAutofit/>
          </a:bodyPr>
          <a:lstStyle/>
          <a:p>
            <a:r>
              <a:rPr lang="en-US" sz="2000" dirty="0" smtClean="0"/>
              <a:t>Boxing and Unboxing  are important concepts used in the C# type system.</a:t>
            </a:r>
          </a:p>
          <a:p>
            <a:r>
              <a:rPr lang="en-US" sz="2000" dirty="0" smtClean="0"/>
              <a:t>They are used to create a link between the two major data types in C#.</a:t>
            </a:r>
          </a:p>
          <a:p>
            <a:r>
              <a:rPr lang="en-US" sz="2000" dirty="0" smtClean="0"/>
              <a:t>All value types  are stored in stack  but in some situations  they need to referenced  as heap  as reference types are stored in heap.</a:t>
            </a:r>
          </a:p>
          <a:p>
            <a:r>
              <a:rPr lang="en-US" sz="2000" dirty="0"/>
              <a:t>When the data moves from value types to reference types, it is termed ‘Boxing’ and the reverse is termed </a:t>
            </a:r>
            <a:r>
              <a:rPr lang="en-US" sz="2000" dirty="0" smtClean="0"/>
              <a:t>‘……………………’.</a:t>
            </a:r>
            <a:endParaRPr lang="en-US" sz="2000" dirty="0"/>
          </a:p>
          <a:p>
            <a:r>
              <a:rPr lang="en-US" sz="2000" dirty="0" smtClean="0"/>
              <a:t>Boxing is required in situations  when a value type is converted into base object.</a:t>
            </a:r>
          </a:p>
          <a:p>
            <a:r>
              <a:rPr lang="en-US" sz="2000" dirty="0" smtClean="0"/>
              <a:t>CLR converts the value type into the reference type allocates the memory on heap and copies the value  type instant to it.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98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Boxing and Unboxing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663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Unboxing is the process of converting an instance of object type or interface  back to the value type.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explicitly by using the unboxing.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=1;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 O=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419" y="264618"/>
            <a:ext cx="8548254" cy="62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8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5509"/>
            <a:ext cx="8915400" cy="46066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working in C# applications we often need to perform a typical task that is conversion one data type to another 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 has two forms 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</a:p>
          <a:p>
            <a:pPr marL="457200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>
                <a:cs typeface="Times New Roman" panose="02020603050405020304" pitchFamily="18" charset="0"/>
              </a:rPr>
              <a:t>Implicit </a:t>
            </a:r>
            <a:r>
              <a:rPr lang="en-US" b="1" dirty="0" smtClean="0">
                <a:cs typeface="Times New Roman" panose="02020603050405020304" pitchFamily="18" charset="0"/>
              </a:rPr>
              <a:t> Conversion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5509"/>
            <a:ext cx="8915400" cy="46066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 perform by the programing language in type safe manner 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floatValue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2.5f;</a:t>
            </a:r>
          </a:p>
          <a:p>
            <a:pPr marL="857250" lvl="2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doubleValue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floatValue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8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or Explicit conversion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hese </a:t>
            </a:r>
            <a:r>
              <a:rPr lang="en-US" sz="2000" dirty="0"/>
              <a:t>conversions are done explicitly by users using the pre-defined functions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Explicit conversions require a cast operator.</a:t>
            </a:r>
          </a:p>
          <a:p>
            <a:r>
              <a:rPr lang="en-US" sz="2000" dirty="0" smtClean="0"/>
              <a:t>For </a:t>
            </a: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 marL="40005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double </a:t>
            </a:r>
            <a:r>
              <a:rPr lang="en-US" sz="2000" dirty="0"/>
              <a:t>d = 5673.74;</a:t>
            </a:r>
          </a:p>
          <a:p>
            <a:pPr marL="400050" lvl="1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            // cast double to int.</a:t>
            </a:r>
          </a:p>
          <a:p>
            <a:pPr marL="400050" lvl="1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</a:t>
            </a:r>
            <a:r>
              <a:rPr lang="en-US" sz="2000" dirty="0"/>
              <a:t> = (</a:t>
            </a:r>
            <a:r>
              <a:rPr lang="en-US" sz="2000" dirty="0" err="1"/>
              <a:t>int</a:t>
            </a:r>
            <a:r>
              <a:rPr lang="en-US" sz="2000" dirty="0"/>
              <a:t>)d;</a:t>
            </a:r>
          </a:p>
          <a:p>
            <a:pPr marL="400050" lvl="1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 marL="400050" lvl="1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Console.ReadKey</a:t>
            </a:r>
            <a:r>
              <a:rPr lang="en-US" sz="2000" dirty="0"/>
              <a:t>();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01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Console </a:t>
            </a:r>
            <a:r>
              <a:rPr lang="en-US" b="1" dirty="0" err="1" smtClean="0"/>
              <a:t>Readline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93954"/>
            <a:ext cx="8915400" cy="47244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Console.ReadLine</a:t>
            </a:r>
            <a:r>
              <a:rPr lang="en-US" sz="2800" dirty="0"/>
              <a:t> reads input from the console.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the user presses enter, it returns a string.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hen </a:t>
            </a:r>
            <a:r>
              <a:rPr lang="en-US" sz="2800" dirty="0"/>
              <a:t>resume the program and process the string to determine the next action to take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Syntax:</a:t>
            </a:r>
          </a:p>
          <a:p>
            <a:pPr marL="800100" lvl="2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Console.Read</a:t>
            </a:r>
            <a:r>
              <a:rPr lang="en-US" sz="2800" dirty="0"/>
              <a:t>();</a:t>
            </a:r>
          </a:p>
          <a:p>
            <a:pPr marL="800100" lvl="2" indent="0">
              <a:buNone/>
            </a:pP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800100" lvl="2" indent="0">
              <a:buNone/>
            </a:pPr>
            <a:r>
              <a:rPr lang="en-US" sz="2800" dirty="0" err="1"/>
              <a:t>ConsoleKeyInfo</a:t>
            </a:r>
            <a:r>
              <a:rPr lang="en-US" sz="2800" dirty="0"/>
              <a:t> info = </a:t>
            </a:r>
            <a:r>
              <a:rPr lang="en-US" sz="2800" dirty="0" err="1"/>
              <a:t>Console.ReadKey</a:t>
            </a:r>
            <a:r>
              <a:rPr lang="en-US" sz="2800" dirty="0" smtClean="0"/>
              <a:t>();</a:t>
            </a:r>
          </a:p>
          <a:p>
            <a:pPr marL="800100" lvl="2" indent="0">
              <a:buNone/>
            </a:pPr>
            <a:r>
              <a:rPr lang="en-US" sz="2800" dirty="0" smtClean="0"/>
              <a:t>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info.Key</a:t>
            </a:r>
            <a:r>
              <a:rPr lang="en-US" sz="2800" dirty="0" smtClean="0"/>
              <a:t>);</a:t>
            </a:r>
          </a:p>
          <a:p>
            <a:pPr marL="800100" lvl="2" indent="0">
              <a:buNone/>
            </a:pPr>
            <a:endParaRPr lang="en-US" sz="2800" dirty="0" smtClean="0"/>
          </a:p>
          <a:p>
            <a:pPr marL="800100" lvl="2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82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4026"/>
            <a:ext cx="8915400" cy="506667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entury Gothic (Body)"/>
              </a:rPr>
              <a:t>Convert the String </a:t>
            </a:r>
            <a:r>
              <a:rPr lang="en-US" sz="2800" dirty="0" err="1" smtClean="0">
                <a:latin typeface="Century Gothic (Body)"/>
              </a:rPr>
              <a:t>IsTrue</a:t>
            </a:r>
            <a:r>
              <a:rPr lang="en-US" sz="2800" dirty="0" smtClean="0">
                <a:latin typeface="Century Gothic (Body)"/>
              </a:rPr>
              <a:t>=“true” to Boolean data type also convert </a:t>
            </a:r>
            <a:r>
              <a:rPr lang="en-US" sz="2800" dirty="0" err="1" smtClean="0">
                <a:latin typeface="Century Gothic (Body)"/>
              </a:rPr>
              <a:t>int</a:t>
            </a:r>
            <a:r>
              <a:rPr lang="en-US" sz="2800" dirty="0" smtClean="0">
                <a:latin typeface="Century Gothic (Body)"/>
              </a:rPr>
              <a:t> </a:t>
            </a:r>
            <a:r>
              <a:rPr lang="en-US" sz="2800" dirty="0" err="1" smtClean="0">
                <a:latin typeface="Century Gothic (Body)"/>
              </a:rPr>
              <a:t>isIntTrue</a:t>
            </a:r>
            <a:r>
              <a:rPr lang="en-US" sz="2800" dirty="0" smtClean="0">
                <a:latin typeface="Century Gothic (Body)"/>
              </a:rPr>
              <a:t>=0 to Boolean data type </a:t>
            </a:r>
            <a:r>
              <a:rPr lang="en-US" sz="2800" dirty="0" err="1" smtClean="0">
                <a:latin typeface="Century Gothic (Body)"/>
              </a:rPr>
              <a:t>implicity</a:t>
            </a:r>
            <a:r>
              <a:rPr lang="en-US" sz="2800" dirty="0" smtClean="0">
                <a:latin typeface="Century Gothic (Body)"/>
              </a:rPr>
              <a:t>.</a:t>
            </a:r>
          </a:p>
          <a:p>
            <a:r>
              <a:rPr lang="en-US" sz="2800" dirty="0" smtClean="0">
                <a:latin typeface="Century Gothic (Body)"/>
              </a:rPr>
              <a:t>Use </a:t>
            </a:r>
            <a:r>
              <a:rPr lang="en-US" sz="2800" dirty="0" err="1" smtClean="0">
                <a:latin typeface="Century Gothic (Body)"/>
              </a:rPr>
              <a:t>toString</a:t>
            </a:r>
            <a:r>
              <a:rPr lang="en-US" sz="2800" dirty="0" smtClean="0">
                <a:latin typeface="Century Gothic (Body)"/>
              </a:rPr>
              <a:t> method to the convert integer float and double </a:t>
            </a:r>
            <a:r>
              <a:rPr lang="en-US" sz="2800" dirty="0" err="1" smtClean="0">
                <a:latin typeface="Century Gothic (Body)"/>
              </a:rPr>
              <a:t>varaibles</a:t>
            </a:r>
            <a:r>
              <a:rPr lang="en-US" sz="2800" dirty="0" smtClean="0">
                <a:latin typeface="Century Gothic (Body)"/>
              </a:rPr>
              <a:t> to the string data type </a:t>
            </a:r>
            <a:r>
              <a:rPr lang="en-US" sz="2800" dirty="0" err="1" smtClean="0">
                <a:latin typeface="Century Gothic (Body)"/>
              </a:rPr>
              <a:t>varaibles</a:t>
            </a:r>
            <a:r>
              <a:rPr lang="en-US" sz="2800" dirty="0" smtClean="0">
                <a:latin typeface="Century Gothic (Body)"/>
              </a:rPr>
              <a:t>.</a:t>
            </a:r>
          </a:p>
          <a:p>
            <a:r>
              <a:rPr lang="en-US" sz="2800" dirty="0" smtClean="0">
                <a:latin typeface="Century Gothic (Body)"/>
              </a:rPr>
              <a:t>Convert float data type </a:t>
            </a:r>
            <a:r>
              <a:rPr lang="en-US" sz="2800" dirty="0" err="1" smtClean="0">
                <a:latin typeface="Century Gothic (Body)"/>
              </a:rPr>
              <a:t>varaible</a:t>
            </a:r>
            <a:r>
              <a:rPr lang="en-US" sz="2800" dirty="0" smtClean="0">
                <a:latin typeface="Century Gothic (Body)"/>
              </a:rPr>
              <a:t> to </a:t>
            </a:r>
            <a:r>
              <a:rPr lang="en-US" sz="2800" dirty="0" err="1" smtClean="0">
                <a:latin typeface="Century Gothic (Body)"/>
              </a:rPr>
              <a:t>int</a:t>
            </a:r>
            <a:r>
              <a:rPr lang="en-US" sz="2800" dirty="0" smtClean="0">
                <a:latin typeface="Century Gothic (Body)"/>
              </a:rPr>
              <a:t> long and short data type explicitly.</a:t>
            </a:r>
          </a:p>
          <a:p>
            <a:r>
              <a:rPr lang="en-US" sz="2800" dirty="0" smtClean="0">
                <a:latin typeface="Century Gothic (Body)"/>
                <a:cs typeface="Times New Roman" panose="02020603050405020304" pitchFamily="18" charset="0"/>
              </a:rPr>
              <a:t>WAP </a:t>
            </a:r>
            <a:r>
              <a:rPr lang="en-US" sz="2800" dirty="0">
                <a:latin typeface="Century Gothic (Body)"/>
                <a:cs typeface="Times New Roman" panose="02020603050405020304" pitchFamily="18" charset="0"/>
              </a:rPr>
              <a:t>to assign value to  meaningful variables of data types </a:t>
            </a:r>
            <a:r>
              <a:rPr lang="en-US" sz="2800" dirty="0" err="1">
                <a:latin typeface="Century Gothic (Body)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Century Gothic (Body)"/>
                <a:cs typeface="Times New Roman" panose="02020603050405020304" pitchFamily="18" charset="0"/>
              </a:rPr>
              <a:t>, float ,char, String, </a:t>
            </a:r>
            <a:r>
              <a:rPr lang="en-US" sz="2800" dirty="0" err="1">
                <a:latin typeface="Century Gothic (Body)"/>
                <a:cs typeface="Times New Roman" panose="02020603050405020304" pitchFamily="18" charset="0"/>
              </a:rPr>
              <a:t>bool</a:t>
            </a:r>
            <a:r>
              <a:rPr lang="en-US" sz="2800" dirty="0">
                <a:latin typeface="Century Gothic (Body)"/>
                <a:cs typeface="Times New Roman" panose="02020603050405020304" pitchFamily="18" charset="0"/>
              </a:rPr>
              <a:t> ,</a:t>
            </a:r>
            <a:r>
              <a:rPr lang="en-US" sz="2800" dirty="0" smtClean="0">
                <a:latin typeface="Century Gothic (Body)"/>
                <a:cs typeface="Times New Roman" panose="02020603050405020304" pitchFamily="18" charset="0"/>
              </a:rPr>
              <a:t>double taking input from user.</a:t>
            </a:r>
            <a:endParaRPr lang="en-US" sz="2800" dirty="0" smtClean="0">
              <a:latin typeface="Century Gothic (Body)"/>
            </a:endParaRPr>
          </a:p>
          <a:p>
            <a:endParaRPr lang="en-US" sz="2800" dirty="0">
              <a:latin typeface="Century Gothic (Body)"/>
            </a:endParaRPr>
          </a:p>
          <a:p>
            <a:endParaRPr lang="en-US" sz="28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462174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343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Century Gothic (Body)</vt:lpstr>
      <vt:lpstr>Times New Roman</vt:lpstr>
      <vt:lpstr>Wingdings 3</vt:lpstr>
      <vt:lpstr>Wisp</vt:lpstr>
      <vt:lpstr>Boxing UnBoxing, Type Conversion and Console Read</vt:lpstr>
      <vt:lpstr>Boxing and Unboxing</vt:lpstr>
      <vt:lpstr>Boxing and Unboxing</vt:lpstr>
      <vt:lpstr>PowerPoint Presentation</vt:lpstr>
      <vt:lpstr>Type Conversion</vt:lpstr>
      <vt:lpstr> Implicit  Conversion </vt:lpstr>
      <vt:lpstr>Type Casting or Explicit conversion </vt:lpstr>
      <vt:lpstr>Console Readline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UnBoxing, Type Conversion and Console Read</dc:title>
  <dc:creator>sudan prajapati</dc:creator>
  <cp:lastModifiedBy>sudan prajapati</cp:lastModifiedBy>
  <cp:revision>8</cp:revision>
  <dcterms:created xsi:type="dcterms:W3CDTF">2014-10-15T02:00:29Z</dcterms:created>
  <dcterms:modified xsi:type="dcterms:W3CDTF">2014-10-15T03:17:13Z</dcterms:modified>
</cp:coreProperties>
</file>