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C# String Chars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738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Strings</a:t>
            </a:r>
            <a:r>
              <a:rPr lang="en-US" sz="3200" dirty="0"/>
              <a:t> contain </a:t>
            </a:r>
            <a:r>
              <a:rPr lang="en-US" sz="3200" b="1" dirty="0"/>
              <a:t>characters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These </a:t>
            </a:r>
            <a:r>
              <a:rPr lang="en-US" sz="3200" dirty="0"/>
              <a:t>char values can be accessed with an indexer </a:t>
            </a:r>
            <a:r>
              <a:rPr lang="en-US" sz="3200" dirty="0" smtClean="0"/>
              <a:t> expression </a:t>
            </a:r>
            <a:r>
              <a:rPr lang="en-US" sz="3200" dirty="0"/>
              <a:t>in the C# language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Stores  </a:t>
            </a:r>
            <a:r>
              <a:rPr lang="en-US" sz="3200" dirty="0"/>
              <a:t>chars in separate variables.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Also can be  tested  </a:t>
            </a:r>
            <a:r>
              <a:rPr lang="en-US" sz="3200" dirty="0"/>
              <a:t>against other string characters.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68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</a:t>
            </a:r>
            <a:r>
              <a:rPr lang="en-US" sz="3200" dirty="0"/>
              <a:t>access a specific character by using the square brackets on the string instance identifier. </a:t>
            </a:r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get the first character, you can specify variable[0</a:t>
            </a:r>
            <a:r>
              <a:rPr lang="en-US" sz="3200" dirty="0" smtClean="0"/>
              <a:t>]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get the last character, you can subtract one from the length.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11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static </a:t>
            </a:r>
            <a:r>
              <a:rPr lang="en-US" sz="1600" dirty="0"/>
              <a:t>void Main()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                  string </a:t>
            </a:r>
            <a:r>
              <a:rPr lang="en-US" sz="1600" dirty="0"/>
              <a:t>value = </a:t>
            </a:r>
            <a:r>
              <a:rPr lang="en-US" sz="1600" dirty="0" smtClean="0"/>
              <a:t>“Asian college of management";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char first = value[0];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char second = value[1];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char last = value[</a:t>
            </a:r>
            <a:r>
              <a:rPr lang="en-US" sz="1600" dirty="0" err="1"/>
              <a:t>value.Length</a:t>
            </a:r>
            <a:r>
              <a:rPr lang="en-US" sz="1600" dirty="0"/>
              <a:t> - 1];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 smtClean="0"/>
              <a:t>Console.Write</a:t>
            </a:r>
            <a:r>
              <a:rPr lang="en-US" sz="1600" dirty="0"/>
              <a:t>("First char: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(first);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Console.Write</a:t>
            </a:r>
            <a:r>
              <a:rPr lang="en-US" sz="1600" dirty="0"/>
              <a:t>("Second char: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(second);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Console.Write</a:t>
            </a:r>
            <a:r>
              <a:rPr lang="en-US" sz="1600" dirty="0"/>
              <a:t>("Last char: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(last);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12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How to convert  char value to equivalent </a:t>
            </a:r>
            <a:r>
              <a:rPr lang="en-US" sz="2800" dirty="0" err="1" smtClean="0"/>
              <a:t>ascii</a:t>
            </a:r>
            <a:r>
              <a:rPr lang="en-US" sz="2800" dirty="0" smtClean="0"/>
              <a:t> code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678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80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C# String Chars </vt:lpstr>
      <vt:lpstr>Introduction</vt:lpstr>
      <vt:lpstr>PowerPoint Presentation</vt:lpstr>
      <vt:lpstr>Example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String Chars</dc:title>
  <dc:creator>sudan prajapati</dc:creator>
  <cp:lastModifiedBy>sudan prajapati</cp:lastModifiedBy>
  <cp:revision>3</cp:revision>
  <dcterms:created xsi:type="dcterms:W3CDTF">2014-11-19T02:30:47Z</dcterms:created>
  <dcterms:modified xsi:type="dcterms:W3CDTF">2014-11-19T02:49:29Z</dcterms:modified>
</cp:coreProperties>
</file>