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C# Collection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Presented  </a:t>
            </a:r>
            <a:r>
              <a:rPr lang="en-US" b="1" dirty="0" smtClean="0"/>
              <a:t>by: </a:t>
            </a:r>
            <a:r>
              <a:rPr lang="en-US" b="1" dirty="0" err="1" smtClean="0"/>
              <a:t>E</a:t>
            </a:r>
            <a:r>
              <a:rPr lang="en-US" b="1" cap="none" dirty="0" err="1" smtClean="0"/>
              <a:t>r.Sudan</a:t>
            </a:r>
            <a:r>
              <a:rPr lang="en-US" b="1" cap="none" dirty="0" smtClean="0"/>
              <a:t> Prajapati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208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312554"/>
            <a:ext cx="11069780" cy="4018973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Svm</a:t>
            </a:r>
            <a:r>
              <a:rPr lang="en-US" sz="2000" dirty="0" smtClean="0"/>
              <a:t>(){</a:t>
            </a:r>
          </a:p>
          <a:p>
            <a:pPr marL="800100" lvl="2" indent="0">
              <a:buNone/>
            </a:pPr>
            <a:r>
              <a:rPr lang="en-US" sz="2200" dirty="0" err="1"/>
              <a:t>ArrayList</a:t>
            </a:r>
            <a:r>
              <a:rPr lang="en-US" sz="2200" dirty="0"/>
              <a:t> </a:t>
            </a:r>
            <a:r>
              <a:rPr lang="en-US" sz="2200" dirty="0" smtClean="0"/>
              <a:t>student= </a:t>
            </a:r>
            <a:r>
              <a:rPr lang="en-US" sz="2200" dirty="0"/>
              <a:t>new </a:t>
            </a:r>
            <a:r>
              <a:rPr lang="en-US" sz="2200" dirty="0" err="1"/>
              <a:t>ArrayList</a:t>
            </a:r>
            <a:r>
              <a:rPr lang="en-US" sz="2200" dirty="0"/>
              <a:t>();</a:t>
            </a:r>
          </a:p>
          <a:p>
            <a:pPr marL="800100" lvl="2" indent="0">
              <a:buNone/>
            </a:pPr>
            <a:r>
              <a:rPr lang="en-US" sz="2200" dirty="0" err="1"/>
              <a:t>student</a:t>
            </a:r>
            <a:r>
              <a:rPr lang="en-US" sz="2200" dirty="0" err="1" smtClean="0"/>
              <a:t>.Add</a:t>
            </a:r>
            <a:r>
              <a:rPr lang="en-US" sz="2200" dirty="0" smtClean="0"/>
              <a:t>(“</a:t>
            </a:r>
            <a:r>
              <a:rPr lang="en-US" sz="2200" dirty="0" err="1" smtClean="0"/>
              <a:t>Panthi</a:t>
            </a:r>
            <a:r>
              <a:rPr lang="en-US" sz="2200" dirty="0" smtClean="0"/>
              <a:t>");</a:t>
            </a:r>
            <a:endParaRPr lang="en-US" sz="2200" dirty="0"/>
          </a:p>
          <a:p>
            <a:pPr marL="800100" lvl="2" indent="0">
              <a:buNone/>
            </a:pPr>
            <a:r>
              <a:rPr lang="en-US" sz="2200" dirty="0" err="1"/>
              <a:t>student</a:t>
            </a:r>
            <a:r>
              <a:rPr lang="en-US" sz="2200" dirty="0" err="1" smtClean="0"/>
              <a:t>.Add</a:t>
            </a:r>
            <a:r>
              <a:rPr lang="en-US" sz="2200" dirty="0"/>
              <a:t>("Kumar");</a:t>
            </a:r>
          </a:p>
          <a:p>
            <a:pPr marL="800100" lvl="2" indent="0">
              <a:buNone/>
            </a:pPr>
            <a:r>
              <a:rPr lang="en-US" sz="2200" dirty="0" err="1"/>
              <a:t>student</a:t>
            </a:r>
            <a:r>
              <a:rPr lang="en-US" sz="2200" dirty="0" err="1" smtClean="0"/>
              <a:t>.Add</a:t>
            </a:r>
            <a:r>
              <a:rPr lang="en-US" sz="2200" dirty="0" smtClean="0"/>
              <a:t>(12);</a:t>
            </a:r>
            <a:endParaRPr lang="en-US" sz="2200" dirty="0"/>
          </a:p>
          <a:p>
            <a:pPr marL="800100" lvl="2" indent="0">
              <a:buNone/>
            </a:pPr>
            <a:r>
              <a:rPr lang="en-US" sz="2200" dirty="0"/>
              <a:t>student </a:t>
            </a:r>
            <a:r>
              <a:rPr lang="en-US" sz="2200" dirty="0" smtClean="0"/>
              <a:t>.Add(‘@’);</a:t>
            </a:r>
          </a:p>
          <a:p>
            <a:pPr marL="800100" lvl="2" indent="0">
              <a:buNone/>
            </a:pPr>
            <a:r>
              <a:rPr lang="en-US" sz="2200" dirty="0" smtClean="0"/>
              <a:t>// Now implement  this array list in  suitable loop </a:t>
            </a:r>
            <a:endParaRPr lang="en-US" sz="2200" dirty="0"/>
          </a:p>
          <a:p>
            <a:pPr marL="0" indent="0">
              <a:buNone/>
            </a:pPr>
            <a:r>
              <a:rPr lang="en-US" sz="2000" dirty="0" smtClean="0"/>
              <a:t>	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672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Hash Table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6" y="2286000"/>
            <a:ext cx="11139055" cy="437803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/>
              <a:t>Represents a collection of key/value pairs that are organized based on the hash code of the key.</a:t>
            </a:r>
          </a:p>
          <a:p>
            <a:pPr algn="just"/>
            <a:r>
              <a:rPr lang="en-US" sz="2800" dirty="0" smtClean="0"/>
              <a:t>Each </a:t>
            </a:r>
            <a:r>
              <a:rPr lang="en-US" sz="2800" dirty="0"/>
              <a:t>element is a key/value pair stored in a </a:t>
            </a:r>
            <a:r>
              <a:rPr lang="en-US" sz="2800" dirty="0" err="1"/>
              <a:t>DictionaryEntry</a:t>
            </a:r>
            <a:r>
              <a:rPr lang="en-US" sz="2800" dirty="0"/>
              <a:t> object. </a:t>
            </a:r>
            <a:endParaRPr lang="en-US" sz="2800" dirty="0" smtClean="0"/>
          </a:p>
          <a:p>
            <a:pPr algn="just"/>
            <a:r>
              <a:rPr lang="en-US" sz="2800" dirty="0" smtClean="0"/>
              <a:t>A </a:t>
            </a:r>
            <a:r>
              <a:rPr lang="en-US" sz="2800" dirty="0"/>
              <a:t>key cannot be null, but a value can be.</a:t>
            </a:r>
          </a:p>
          <a:p>
            <a:pPr algn="just"/>
            <a:r>
              <a:rPr lang="en-US" sz="2800" dirty="0"/>
              <a:t>When an element is added to the </a:t>
            </a:r>
            <a:r>
              <a:rPr lang="en-US" sz="2800" dirty="0" err="1"/>
              <a:t>Hashtable</a:t>
            </a:r>
            <a:r>
              <a:rPr lang="en-US" sz="2800" dirty="0"/>
              <a:t>, the element is placed into a bucket based on the hash code of the key.</a:t>
            </a:r>
          </a:p>
          <a:p>
            <a:pPr algn="just"/>
            <a:r>
              <a:rPr lang="en-US" sz="2800" dirty="0"/>
              <a:t>Subsequent lookups of the key use the hash code of the key to search in only one particular </a:t>
            </a:r>
            <a:r>
              <a:rPr lang="en-US" sz="2800" dirty="0" smtClean="0"/>
              <a:t>bucket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923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572" y="2272145"/>
            <a:ext cx="11023191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SVM(){</a:t>
            </a:r>
            <a:r>
              <a:rPr lang="en-US" sz="2400" dirty="0"/>
              <a:t>	</a:t>
            </a:r>
            <a:endParaRPr lang="en-US" sz="2400" dirty="0" smtClean="0"/>
          </a:p>
          <a:p>
            <a:pPr marL="914400" lvl="2" indent="0">
              <a:buNone/>
            </a:pPr>
            <a:r>
              <a:rPr lang="en-US" sz="2400" dirty="0" err="1" smtClean="0"/>
              <a:t>Hashtable</a:t>
            </a:r>
            <a:r>
              <a:rPr lang="en-US" sz="2400" dirty="0" smtClean="0"/>
              <a:t> </a:t>
            </a:r>
            <a:r>
              <a:rPr lang="en-US" sz="2400" dirty="0" err="1"/>
              <a:t>CountryCity</a:t>
            </a:r>
            <a:r>
              <a:rPr lang="en-US" sz="2400" dirty="0"/>
              <a:t> = new </a:t>
            </a:r>
            <a:r>
              <a:rPr lang="en-US" sz="2400" dirty="0" err="1"/>
              <a:t>Hashtable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CountryCity.Add</a:t>
            </a:r>
            <a:r>
              <a:rPr lang="en-US" sz="2400" dirty="0"/>
              <a:t>("Nepal", "Kathmandu");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CountryCity.Add</a:t>
            </a:r>
            <a:r>
              <a:rPr lang="en-US" sz="2400" dirty="0"/>
              <a:t>("India", "New Delhi");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foreach</a:t>
            </a:r>
            <a:r>
              <a:rPr lang="en-US" sz="2400" dirty="0"/>
              <a:t> (</a:t>
            </a:r>
            <a:r>
              <a:rPr lang="en-US" sz="2400" dirty="0" err="1"/>
              <a:t>DictionaryEntry</a:t>
            </a:r>
            <a:r>
              <a:rPr lang="en-US" sz="2400" dirty="0"/>
              <a:t> de in </a:t>
            </a:r>
            <a:r>
              <a:rPr lang="en-US" sz="2400" dirty="0" err="1"/>
              <a:t>CountryCity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        {</a:t>
            </a:r>
          </a:p>
          <a:p>
            <a:pPr marL="0" indent="0">
              <a:buNone/>
            </a:pPr>
            <a:r>
              <a:rPr lang="en-US" sz="2400" dirty="0"/>
              <a:t>                </a:t>
            </a:r>
            <a:r>
              <a:rPr lang="en-US" sz="2400" dirty="0" err="1"/>
              <a:t>Console.WriteLine</a:t>
            </a:r>
            <a:r>
              <a:rPr lang="en-US" sz="2400" dirty="0"/>
              <a:t>("Key = {0}, Value = {1}", </a:t>
            </a:r>
            <a:r>
              <a:rPr lang="en-US" sz="2400" dirty="0" err="1"/>
              <a:t>de.Key</a:t>
            </a:r>
            <a:r>
              <a:rPr lang="en-US" sz="2400" dirty="0"/>
              <a:t>, </a:t>
            </a:r>
            <a:r>
              <a:rPr lang="en-US" sz="2400" dirty="0" err="1"/>
              <a:t>de.Value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268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572" y="2272145"/>
            <a:ext cx="11023191" cy="4267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err="1"/>
              <a:t>ICollection</a:t>
            </a:r>
            <a:r>
              <a:rPr lang="en-US" sz="2200" dirty="0"/>
              <a:t> </a:t>
            </a:r>
            <a:r>
              <a:rPr lang="en-US" sz="2200" dirty="0" err="1"/>
              <a:t>valueColl</a:t>
            </a:r>
            <a:r>
              <a:rPr lang="en-US" sz="2200" dirty="0"/>
              <a:t> = </a:t>
            </a:r>
            <a:r>
              <a:rPr lang="en-US" sz="2200" dirty="0" err="1"/>
              <a:t>CountryCity.Values</a:t>
            </a:r>
            <a:r>
              <a:rPr lang="en-US" sz="2200" dirty="0"/>
              <a:t>;</a:t>
            </a:r>
          </a:p>
          <a:p>
            <a:pPr marL="0" indent="0">
              <a:buNone/>
            </a:pPr>
            <a:r>
              <a:rPr lang="en-US" sz="2200" dirty="0"/>
              <a:t>            </a:t>
            </a:r>
            <a:r>
              <a:rPr lang="en-US" sz="2200" dirty="0" err="1"/>
              <a:t>foreach</a:t>
            </a:r>
            <a:r>
              <a:rPr lang="en-US" sz="2200" dirty="0"/>
              <a:t> (string s in </a:t>
            </a:r>
            <a:r>
              <a:rPr lang="en-US" sz="2200" dirty="0" err="1"/>
              <a:t>valueColl</a:t>
            </a:r>
            <a:r>
              <a:rPr lang="en-US" sz="2200" dirty="0" smtClean="0"/>
              <a:t>)  {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            </a:t>
            </a:r>
            <a:r>
              <a:rPr lang="en-US" sz="2200" dirty="0" err="1"/>
              <a:t>Console.WriteLine</a:t>
            </a:r>
            <a:r>
              <a:rPr lang="en-US" sz="2200" dirty="0"/>
              <a:t>("Value = {0}", s</a:t>
            </a:r>
            <a:r>
              <a:rPr lang="en-US" sz="2200" dirty="0" smtClean="0"/>
              <a:t>);      </a:t>
            </a:r>
            <a:r>
              <a:rPr lang="en-US" sz="2200" dirty="0"/>
              <a:t>}</a:t>
            </a:r>
          </a:p>
          <a:p>
            <a:pPr marL="0" indent="0">
              <a:buNone/>
            </a:pPr>
            <a:r>
              <a:rPr lang="en-US" sz="2200" dirty="0"/>
              <a:t>            </a:t>
            </a:r>
            <a:r>
              <a:rPr lang="en-US" sz="2200" dirty="0" err="1"/>
              <a:t>ICollection</a:t>
            </a:r>
            <a:r>
              <a:rPr lang="en-US" sz="2200" dirty="0"/>
              <a:t> </a:t>
            </a:r>
            <a:r>
              <a:rPr lang="en-US" sz="2200" dirty="0" err="1"/>
              <a:t>keyColl</a:t>
            </a:r>
            <a:r>
              <a:rPr lang="en-US" sz="2200" dirty="0"/>
              <a:t> = </a:t>
            </a:r>
            <a:r>
              <a:rPr lang="en-US" sz="2200" dirty="0" err="1"/>
              <a:t>CountryCity.Keys</a:t>
            </a:r>
            <a:r>
              <a:rPr lang="en-US" sz="2200" dirty="0"/>
              <a:t>;</a:t>
            </a:r>
          </a:p>
          <a:p>
            <a:pPr marL="0" indent="0">
              <a:buNone/>
            </a:pPr>
            <a:r>
              <a:rPr lang="en-US" sz="2200" dirty="0"/>
              <a:t>            </a:t>
            </a:r>
            <a:r>
              <a:rPr lang="en-US" sz="2200" dirty="0" err="1"/>
              <a:t>foreach</a:t>
            </a:r>
            <a:r>
              <a:rPr lang="en-US" sz="2200" dirty="0"/>
              <a:t> (string s in </a:t>
            </a:r>
            <a:r>
              <a:rPr lang="en-US" sz="2200" dirty="0" err="1"/>
              <a:t>keyColl</a:t>
            </a:r>
            <a:r>
              <a:rPr lang="en-US" sz="2200" dirty="0" smtClean="0"/>
              <a:t>)  </a:t>
            </a: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/>
              <a:t>                </a:t>
            </a:r>
            <a:r>
              <a:rPr lang="en-US" sz="2200" dirty="0" err="1"/>
              <a:t>Console.WriteLine</a:t>
            </a:r>
            <a:r>
              <a:rPr lang="en-US" sz="2200" dirty="0"/>
              <a:t>("Key = {0}", s</a:t>
            </a:r>
            <a:r>
              <a:rPr lang="en-US" sz="2200" dirty="0" smtClean="0"/>
              <a:t>); </a:t>
            </a:r>
            <a:r>
              <a:rPr lang="en-US" sz="2200" dirty="0"/>
              <a:t>}</a:t>
            </a:r>
          </a:p>
          <a:p>
            <a:pPr marL="0" indent="0">
              <a:buNone/>
            </a:pPr>
            <a:r>
              <a:rPr lang="en-US" sz="2200" dirty="0"/>
              <a:t>            </a:t>
            </a:r>
            <a:r>
              <a:rPr lang="en-US" sz="2200" dirty="0" err="1" smtClean="0"/>
              <a:t>CountryCity.Remove</a:t>
            </a:r>
            <a:r>
              <a:rPr lang="en-US" sz="2200" dirty="0"/>
              <a:t>("India</a:t>
            </a:r>
            <a:r>
              <a:rPr lang="en-US" sz="2200" dirty="0" smtClean="0"/>
              <a:t>");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047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Sorted List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6" y="2286000"/>
            <a:ext cx="11139055" cy="437803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</a:t>
            </a:r>
            <a:r>
              <a:rPr lang="en-US" sz="3200" dirty="0"/>
              <a:t>SortedList contains items in key/value pairs. </a:t>
            </a:r>
            <a:endParaRPr lang="en-US" sz="3200" dirty="0" smtClean="0"/>
          </a:p>
          <a:p>
            <a:r>
              <a:rPr lang="en-US" sz="3200" dirty="0" smtClean="0"/>
              <a:t>A </a:t>
            </a:r>
            <a:r>
              <a:rPr lang="en-US" sz="3200" dirty="0"/>
              <a:t>SortedList automatically sort the items in alphabetic or numeric order.</a:t>
            </a:r>
          </a:p>
          <a:p>
            <a:r>
              <a:rPr lang="en-US" sz="3200" dirty="0" smtClean="0"/>
              <a:t>A </a:t>
            </a:r>
            <a:r>
              <a:rPr lang="en-US" sz="3200" dirty="0"/>
              <a:t>SortedList does not allow duplicate keys.</a:t>
            </a:r>
          </a:p>
          <a:p>
            <a:r>
              <a:rPr lang="en-US" sz="3200" dirty="0"/>
              <a:t>Operations on a SortedList object tend to be slower than operations on a </a:t>
            </a:r>
            <a:r>
              <a:rPr lang="en-US" sz="3200" dirty="0" err="1"/>
              <a:t>Hashtable</a:t>
            </a:r>
            <a:r>
              <a:rPr lang="en-US" sz="3200" dirty="0"/>
              <a:t> object because of the sorting.</a:t>
            </a:r>
          </a:p>
        </p:txBody>
      </p:sp>
    </p:spTree>
    <p:extLst>
      <p:ext uri="{BB962C8B-B14F-4D97-AF65-F5344CB8AC3E}">
        <p14:creationId xmlns:p14="http://schemas.microsoft.com/office/powerpoint/2010/main" val="188596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572" y="2272144"/>
            <a:ext cx="11023191" cy="45858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SVM(){</a:t>
            </a:r>
            <a:r>
              <a:rPr lang="en-US" sz="2400" dirty="0"/>
              <a:t>	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 </a:t>
            </a:r>
            <a:r>
              <a:rPr lang="en-US" sz="2400" dirty="0"/>
              <a:t>SortedList </a:t>
            </a:r>
            <a:r>
              <a:rPr lang="en-US" sz="2400" dirty="0" err="1"/>
              <a:t>slCountries</a:t>
            </a:r>
            <a:r>
              <a:rPr lang="en-US" sz="2400" dirty="0"/>
              <a:t> = new SortedList();</a:t>
            </a:r>
          </a:p>
          <a:p>
            <a:pPr marL="0" indent="0">
              <a:buNone/>
            </a:pPr>
            <a:r>
              <a:rPr lang="en-US" sz="2400" dirty="0" smtClean="0"/>
              <a:t>            </a:t>
            </a:r>
            <a:r>
              <a:rPr lang="en-US" sz="2400" dirty="0" err="1"/>
              <a:t>slCountries.Add</a:t>
            </a:r>
            <a:r>
              <a:rPr lang="en-US" sz="2400" dirty="0"/>
              <a:t>("I", "India");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slCountries.Add</a:t>
            </a:r>
            <a:r>
              <a:rPr lang="en-US" sz="2400" dirty="0"/>
              <a:t>("U", "USA");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slCountries.Add</a:t>
            </a:r>
            <a:r>
              <a:rPr lang="en-US" sz="2400" dirty="0"/>
              <a:t>("F", "France");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slCountries.Add</a:t>
            </a:r>
            <a:r>
              <a:rPr lang="en-US" sz="2400" dirty="0"/>
              <a:t>("J", "Japan");</a:t>
            </a:r>
          </a:p>
          <a:p>
            <a:pPr marL="0" indent="0">
              <a:buNone/>
            </a:pPr>
            <a:r>
              <a:rPr lang="en-US" sz="2400" dirty="0" smtClean="0"/>
              <a:t>            </a:t>
            </a:r>
            <a:r>
              <a:rPr lang="en-US" sz="2400" dirty="0" err="1"/>
              <a:t>Console.WriteLine</a:t>
            </a:r>
            <a:r>
              <a:rPr lang="en-US" sz="2400" dirty="0"/>
              <a:t>("\t-KEY-\t-VALUE-");</a:t>
            </a:r>
          </a:p>
          <a:p>
            <a:pPr marL="0" indent="0">
              <a:buNone/>
            </a:pPr>
            <a:r>
              <a:rPr lang="en-US" sz="2400" dirty="0"/>
              <a:t>            for 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</a:t>
            </a:r>
            <a:r>
              <a:rPr lang="en-US" sz="2400" dirty="0" err="1"/>
              <a:t>slCountries.Count</a:t>
            </a:r>
            <a:r>
              <a:rPr lang="en-US" sz="2400" dirty="0"/>
              <a:t>; </a:t>
            </a:r>
            <a:r>
              <a:rPr lang="en-US" sz="2400" dirty="0" err="1"/>
              <a:t>i</a:t>
            </a:r>
            <a:r>
              <a:rPr lang="en-US" sz="2400" dirty="0"/>
              <a:t>++)</a:t>
            </a:r>
          </a:p>
          <a:p>
            <a:pPr marL="0" indent="0">
              <a:buNone/>
            </a:pPr>
            <a:r>
              <a:rPr lang="en-US" sz="2400" dirty="0"/>
              <a:t>            {</a:t>
            </a:r>
          </a:p>
          <a:p>
            <a:pPr marL="0" indent="0">
              <a:buNone/>
            </a:pPr>
            <a:r>
              <a:rPr lang="en-US" sz="2400" dirty="0"/>
              <a:t>                </a:t>
            </a:r>
            <a:r>
              <a:rPr lang="en-US" sz="2400" dirty="0" err="1"/>
              <a:t>Console.WriteLine</a:t>
            </a:r>
            <a:r>
              <a:rPr lang="en-US" sz="2400" dirty="0"/>
              <a:t>("\t{0}:\t{1}", </a:t>
            </a:r>
            <a:r>
              <a:rPr lang="en-US" sz="2400" dirty="0" err="1"/>
              <a:t>slCountries.GetKey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), </a:t>
            </a:r>
            <a:r>
              <a:rPr lang="en-US" sz="2400" dirty="0" err="1"/>
              <a:t>slCountries.GetByIndex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));</a:t>
            </a:r>
          </a:p>
          <a:p>
            <a:pPr marL="0" indent="0">
              <a:buNone/>
            </a:pPr>
            <a:r>
              <a:rPr lang="en-US" sz="2400" dirty="0"/>
              <a:t>            }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Console.WriteLine</a:t>
            </a:r>
            <a:r>
              <a:rPr lang="en-US" sz="2400" dirty="0" smtClean="0"/>
              <a:t>();}</a:t>
            </a:r>
          </a:p>
        </p:txBody>
      </p:sp>
    </p:spTree>
    <p:extLst>
      <p:ext uri="{BB962C8B-B14F-4D97-AF65-F5344CB8AC3E}">
        <p14:creationId xmlns:p14="http://schemas.microsoft.com/office/powerpoint/2010/main" val="345660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Queue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6" y="2286000"/>
            <a:ext cx="11139055" cy="4378036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 smtClean="0"/>
              <a:t>Queue</a:t>
            </a:r>
            <a:r>
              <a:rPr lang="en-US" sz="3200" dirty="0"/>
              <a:t> </a:t>
            </a:r>
            <a:r>
              <a:rPr lang="en-US" sz="3200" dirty="0" smtClean="0"/>
              <a:t>represents </a:t>
            </a:r>
            <a:r>
              <a:rPr lang="en-US" sz="3200" dirty="0"/>
              <a:t>a first-in, first-out (FIFO) collection of objects.</a:t>
            </a:r>
          </a:p>
          <a:p>
            <a:r>
              <a:rPr lang="en-US" sz="3200" dirty="0"/>
              <a:t>Queues are useful for storing messages in the order they were received for sequential processing.</a:t>
            </a:r>
          </a:p>
          <a:p>
            <a:r>
              <a:rPr lang="en-US" sz="3200" dirty="0"/>
              <a:t>This class implements a queue as a circular array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Objects </a:t>
            </a:r>
            <a:r>
              <a:rPr lang="en-US" sz="3200" dirty="0"/>
              <a:t>stored in a Queue are inserted at one end and removed from the other.</a:t>
            </a:r>
          </a:p>
          <a:p>
            <a:r>
              <a:rPr lang="en-US" sz="3200" dirty="0"/>
              <a:t>The capacity of a Queue is the number of elements the Queue can hold.</a:t>
            </a:r>
          </a:p>
          <a:p>
            <a:r>
              <a:rPr lang="en-US" sz="3200" dirty="0"/>
              <a:t>As elements are added to a Queue, the capacity is automatically </a:t>
            </a:r>
            <a:r>
              <a:rPr lang="en-US" sz="3200" dirty="0" smtClean="0"/>
              <a:t>increased.</a:t>
            </a:r>
            <a:endParaRPr lang="en-US" sz="3200" dirty="0"/>
          </a:p>
          <a:p>
            <a:r>
              <a:rPr lang="en-US" sz="3200" dirty="0"/>
              <a:t>Queue accepts null as a valid value and allows duplicate elements.</a:t>
            </a:r>
          </a:p>
        </p:txBody>
      </p:sp>
    </p:spTree>
    <p:extLst>
      <p:ext uri="{BB962C8B-B14F-4D97-AF65-F5344CB8AC3E}">
        <p14:creationId xmlns:p14="http://schemas.microsoft.com/office/powerpoint/2010/main" val="395725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572" y="2036617"/>
            <a:ext cx="11023191" cy="45858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SVM(){</a:t>
            </a:r>
            <a:r>
              <a:rPr lang="en-US" sz="2400" dirty="0"/>
              <a:t>	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200" dirty="0" smtClean="0"/>
              <a:t> </a:t>
            </a:r>
            <a:r>
              <a:rPr lang="en-US" sz="2200" dirty="0"/>
              <a:t> Queue q = new Queue(); </a:t>
            </a:r>
          </a:p>
          <a:p>
            <a:pPr marL="0" indent="0">
              <a:buNone/>
            </a:pPr>
            <a:r>
              <a:rPr lang="en-US" sz="2200" dirty="0"/>
              <a:t>            </a:t>
            </a:r>
            <a:r>
              <a:rPr lang="en-US" sz="2200" dirty="0" err="1"/>
              <a:t>q.Enqueue</a:t>
            </a:r>
            <a:r>
              <a:rPr lang="en-US" sz="2200" dirty="0"/>
              <a:t>("data 1"); </a:t>
            </a:r>
          </a:p>
          <a:p>
            <a:pPr marL="0" indent="0">
              <a:buNone/>
            </a:pPr>
            <a:r>
              <a:rPr lang="en-US" sz="2200" dirty="0"/>
              <a:t>            </a:t>
            </a:r>
            <a:r>
              <a:rPr lang="en-US" sz="2200" dirty="0" err="1"/>
              <a:t>q.Enqueue</a:t>
            </a:r>
            <a:r>
              <a:rPr lang="en-US" sz="2200" dirty="0"/>
              <a:t>("data 2"); </a:t>
            </a:r>
          </a:p>
          <a:p>
            <a:pPr marL="0" indent="0">
              <a:buNone/>
            </a:pPr>
            <a:r>
              <a:rPr lang="en-US" sz="2200" dirty="0"/>
              <a:t>            </a:t>
            </a:r>
            <a:r>
              <a:rPr lang="en-US" sz="2200" dirty="0" err="1"/>
              <a:t>q.Enqueue</a:t>
            </a:r>
            <a:r>
              <a:rPr lang="en-US" sz="2200" dirty="0"/>
              <a:t>("data 3"); </a:t>
            </a:r>
          </a:p>
          <a:p>
            <a:pPr marL="0" indent="0">
              <a:buNone/>
            </a:pPr>
            <a:r>
              <a:rPr lang="en-US" sz="2200" dirty="0"/>
              <a:t>            </a:t>
            </a:r>
            <a:r>
              <a:rPr lang="en-US" sz="2200" dirty="0" err="1"/>
              <a:t>foreach</a:t>
            </a:r>
            <a:r>
              <a:rPr lang="en-US" sz="2200" dirty="0"/>
              <a:t> (Object </a:t>
            </a:r>
            <a:r>
              <a:rPr lang="en-US" sz="2200" dirty="0" err="1"/>
              <a:t>var</a:t>
            </a:r>
            <a:r>
              <a:rPr lang="en-US" sz="2200" dirty="0"/>
              <a:t> in q)             </a:t>
            </a:r>
          </a:p>
          <a:p>
            <a:pPr marL="0" indent="0">
              <a:buNone/>
            </a:pPr>
            <a:r>
              <a:rPr lang="en-US" sz="2200" dirty="0"/>
              <a:t>                </a:t>
            </a:r>
            <a:r>
              <a:rPr lang="en-US" sz="2200" dirty="0" err="1"/>
              <a:t>Console.WriteLine</a:t>
            </a:r>
            <a:r>
              <a:rPr lang="en-US" sz="2200" dirty="0"/>
              <a:t>(</a:t>
            </a:r>
            <a:r>
              <a:rPr lang="en-US" sz="2200" dirty="0" err="1"/>
              <a:t>var.ToString</a:t>
            </a:r>
            <a:r>
              <a:rPr lang="en-US" sz="2200" dirty="0"/>
              <a:t>());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        </a:t>
            </a:r>
            <a:r>
              <a:rPr lang="en-US" sz="2200" dirty="0" err="1"/>
              <a:t>IEnumerator</a:t>
            </a:r>
            <a:r>
              <a:rPr lang="en-US" sz="2200" dirty="0"/>
              <a:t> </a:t>
            </a:r>
            <a:r>
              <a:rPr lang="en-US" sz="2200" dirty="0" err="1"/>
              <a:t>ie</a:t>
            </a:r>
            <a:r>
              <a:rPr lang="en-US" sz="2200" dirty="0"/>
              <a:t>;</a:t>
            </a:r>
          </a:p>
          <a:p>
            <a:pPr marL="0" indent="0">
              <a:buNone/>
            </a:pPr>
            <a:r>
              <a:rPr lang="en-US" sz="2200" dirty="0"/>
              <a:t>            </a:t>
            </a:r>
            <a:r>
              <a:rPr lang="en-US" sz="2200" dirty="0" err="1"/>
              <a:t>ie</a:t>
            </a:r>
            <a:r>
              <a:rPr lang="en-US" sz="2200" dirty="0"/>
              <a:t> = </a:t>
            </a:r>
            <a:r>
              <a:rPr lang="en-US" sz="2200" dirty="0" err="1"/>
              <a:t>q.GetEnumerator</a:t>
            </a:r>
            <a:r>
              <a:rPr lang="en-US" sz="2200" dirty="0"/>
              <a:t>();            </a:t>
            </a:r>
          </a:p>
          <a:p>
            <a:pPr marL="0" indent="0">
              <a:buNone/>
            </a:pPr>
            <a:r>
              <a:rPr lang="en-US" sz="2200" dirty="0"/>
              <a:t>            while (</a:t>
            </a:r>
            <a:r>
              <a:rPr lang="en-US" sz="2200" dirty="0" err="1"/>
              <a:t>ie.MoveNext</a:t>
            </a:r>
            <a:r>
              <a:rPr lang="en-US" sz="2200" dirty="0"/>
              <a:t>()) </a:t>
            </a:r>
          </a:p>
          <a:p>
            <a:pPr marL="0" indent="0">
              <a:buNone/>
            </a:pPr>
            <a:r>
              <a:rPr lang="en-US" sz="2200" dirty="0"/>
              <a:t>                </a:t>
            </a:r>
            <a:r>
              <a:rPr lang="en-US" sz="2200" dirty="0" err="1"/>
              <a:t>Console.WriteLine</a:t>
            </a:r>
            <a:r>
              <a:rPr lang="en-US" sz="2200" dirty="0"/>
              <a:t>(</a:t>
            </a:r>
            <a:r>
              <a:rPr lang="en-US" sz="2200" dirty="0" err="1"/>
              <a:t>ie.Current.ToString</a:t>
            </a:r>
            <a:r>
              <a:rPr lang="en-US" sz="2200" dirty="0"/>
              <a:t>());</a:t>
            </a:r>
            <a:r>
              <a:rPr lang="en-US" sz="2200" dirty="0" smtClean="0"/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151896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Try Out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6" y="2286000"/>
            <a:ext cx="11139055" cy="43780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/>
              <a:t> </a:t>
            </a:r>
            <a:r>
              <a:rPr lang="en-US" sz="2400" dirty="0" err="1"/>
              <a:t>ArrayList</a:t>
            </a:r>
            <a:r>
              <a:rPr lang="en-US" sz="2400" dirty="0"/>
              <a:t> list = new </a:t>
            </a:r>
            <a:r>
              <a:rPr lang="en-US" sz="2400" dirty="0" err="1"/>
              <a:t>ArrayList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            </a:t>
            </a:r>
            <a:r>
              <a:rPr lang="en-US" sz="2400" dirty="0" err="1"/>
              <a:t>list.Add</a:t>
            </a:r>
            <a:r>
              <a:rPr lang="en-US" sz="2400" dirty="0"/>
              <a:t>("Red");</a:t>
            </a:r>
          </a:p>
          <a:p>
            <a:pPr marL="0" indent="0">
              <a:buNone/>
            </a:pPr>
            <a:r>
              <a:rPr lang="en-US" sz="2400" dirty="0"/>
              <a:t>            </a:t>
            </a:r>
            <a:r>
              <a:rPr lang="en-US" sz="2400" dirty="0" err="1"/>
              <a:t>list.Add</a:t>
            </a:r>
            <a:r>
              <a:rPr lang="en-US" sz="2400" dirty="0"/>
              <a:t>("Pink");</a:t>
            </a:r>
          </a:p>
          <a:p>
            <a:pPr marL="0" indent="0">
              <a:buNone/>
            </a:pPr>
            <a:r>
              <a:rPr lang="en-US" sz="2400" dirty="0"/>
              <a:t>            </a:t>
            </a:r>
            <a:r>
              <a:rPr lang="en-US" sz="2400" dirty="0" err="1"/>
              <a:t>list.Add</a:t>
            </a:r>
            <a:r>
              <a:rPr lang="en-US" sz="2400" dirty="0"/>
              <a:t>("Orange");</a:t>
            </a:r>
          </a:p>
          <a:p>
            <a:pPr marL="0" indent="0">
              <a:buNone/>
            </a:pPr>
            <a:r>
              <a:rPr lang="en-US" sz="2400" dirty="0"/>
              <a:t>            </a:t>
            </a:r>
            <a:r>
              <a:rPr lang="en-US" sz="2400" dirty="0" err="1"/>
              <a:t>list.Add</a:t>
            </a:r>
            <a:r>
              <a:rPr lang="en-US" sz="2400" dirty="0"/>
              <a:t>("Blue");</a:t>
            </a:r>
          </a:p>
          <a:p>
            <a:pPr marL="0" indent="0">
              <a:buNone/>
            </a:pPr>
            <a:r>
              <a:rPr lang="en-US" sz="2400" dirty="0"/>
              <a:t>            </a:t>
            </a:r>
            <a:r>
              <a:rPr lang="en-US" sz="2400" dirty="0" err="1"/>
              <a:t>list.Add</a:t>
            </a:r>
            <a:r>
              <a:rPr lang="en-US" sz="2400" dirty="0"/>
              <a:t>("White");</a:t>
            </a:r>
          </a:p>
          <a:p>
            <a:pPr marL="0" indent="0">
              <a:buNone/>
            </a:pPr>
            <a:r>
              <a:rPr lang="en-US" sz="2400" dirty="0"/>
              <a:t>            </a:t>
            </a:r>
            <a:r>
              <a:rPr lang="en-US" sz="2400" dirty="0" err="1"/>
              <a:t>list.Add</a:t>
            </a:r>
            <a:r>
              <a:rPr lang="en-US" sz="2400" dirty="0"/>
              <a:t>("Black");</a:t>
            </a:r>
          </a:p>
          <a:p>
            <a:pPr marL="0" indent="0">
              <a:buNone/>
            </a:pPr>
            <a:r>
              <a:rPr lang="en-US" sz="2400" dirty="0"/>
              <a:t>            </a:t>
            </a:r>
            <a:r>
              <a:rPr lang="en-US" sz="2400" dirty="0" err="1"/>
              <a:t>list.Add</a:t>
            </a:r>
            <a:r>
              <a:rPr lang="en-US" sz="2400" dirty="0"/>
              <a:t>("Yellow");</a:t>
            </a:r>
          </a:p>
          <a:p>
            <a:pPr marL="0" indent="0">
              <a:buNone/>
            </a:pPr>
            <a:r>
              <a:rPr lang="en-US" sz="2400" dirty="0"/>
              <a:t>            </a:t>
            </a:r>
            <a:r>
              <a:rPr lang="en-US" sz="2400" dirty="0" err="1"/>
              <a:t>list.Add</a:t>
            </a:r>
            <a:r>
              <a:rPr lang="en-US" sz="2400" dirty="0"/>
              <a:t>("Gray");</a:t>
            </a:r>
          </a:p>
          <a:p>
            <a:pPr marL="0" indent="0">
              <a:buNone/>
            </a:pPr>
            <a:r>
              <a:rPr lang="en-US" sz="2400" dirty="0"/>
              <a:t>            </a:t>
            </a:r>
            <a:r>
              <a:rPr lang="en-US" sz="2400" dirty="0" err="1"/>
              <a:t>list.Add</a:t>
            </a:r>
            <a:r>
              <a:rPr lang="en-US" sz="2400" dirty="0"/>
              <a:t>("Olive</a:t>
            </a:r>
            <a:r>
              <a:rPr lang="en-US" sz="2400" dirty="0" smtClean="0"/>
              <a:t>");</a:t>
            </a:r>
            <a:r>
              <a:rPr lang="en-US" sz="2400" dirty="0"/>
              <a:t>     </a:t>
            </a:r>
          </a:p>
        </p:txBody>
      </p:sp>
    </p:spTree>
    <p:extLst>
      <p:ext uri="{BB962C8B-B14F-4D97-AF65-F5344CB8AC3E}">
        <p14:creationId xmlns:p14="http://schemas.microsoft.com/office/powerpoint/2010/main" val="69862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Try Out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6" y="2286000"/>
            <a:ext cx="11139055" cy="4378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    </a:t>
            </a:r>
            <a:r>
              <a:rPr lang="en-US" sz="2400" dirty="0" err="1"/>
              <a:t>Console.WriteLine</a:t>
            </a:r>
            <a:r>
              <a:rPr lang="en-US" sz="2400" dirty="0"/>
              <a:t>("The number of element in the </a:t>
            </a:r>
            <a:r>
              <a:rPr lang="en-US" sz="2400" dirty="0" err="1"/>
              <a:t>arraylist</a:t>
            </a:r>
            <a:r>
              <a:rPr lang="en-US" sz="2400" dirty="0"/>
              <a:t> are:" + </a:t>
            </a:r>
            <a:r>
              <a:rPr lang="en-US" sz="2400" dirty="0" err="1"/>
              <a:t>list.Count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     </a:t>
            </a:r>
            <a:r>
              <a:rPr lang="en-US" sz="2400" dirty="0" err="1" smtClean="0"/>
              <a:t>Console.WriteLine</a:t>
            </a:r>
            <a:r>
              <a:rPr lang="en-US" sz="2400" dirty="0"/>
              <a:t>("The capacity of the </a:t>
            </a:r>
            <a:r>
              <a:rPr lang="en-US" sz="2400" dirty="0" err="1"/>
              <a:t>arraylist</a:t>
            </a:r>
            <a:r>
              <a:rPr lang="en-US" sz="2400" dirty="0"/>
              <a:t> are:" + </a:t>
            </a:r>
            <a:r>
              <a:rPr lang="en-US" sz="2400" dirty="0" err="1"/>
              <a:t>list.Capacity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        </a:t>
            </a:r>
            <a:r>
              <a:rPr lang="en-US" sz="2400" dirty="0" err="1"/>
              <a:t>l</a:t>
            </a:r>
            <a:r>
              <a:rPr lang="en-US" sz="2400" dirty="0" err="1" smtClean="0"/>
              <a:t>ist.RemoveAt</a:t>
            </a:r>
            <a:r>
              <a:rPr lang="en-US" sz="2400" dirty="0" smtClean="0"/>
              <a:t>(1</a:t>
            </a:r>
            <a:r>
              <a:rPr lang="en-US" sz="2400" dirty="0"/>
              <a:t>); 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   </a:t>
            </a:r>
            <a:r>
              <a:rPr lang="en-US" sz="2400" dirty="0" err="1" smtClean="0"/>
              <a:t>list.RemoveAt</a:t>
            </a:r>
            <a:r>
              <a:rPr lang="en-US" sz="2400" dirty="0" smtClean="0"/>
              <a:t>(5,3);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400" dirty="0" smtClean="0"/>
              <a:t>  </a:t>
            </a:r>
            <a:r>
              <a:rPr lang="en-US" sz="2400" dirty="0" err="1" smtClean="0"/>
              <a:t>list.Sort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 err="1" smtClean="0"/>
              <a:t>list.Reverse</a:t>
            </a:r>
            <a:r>
              <a:rPr lang="en-US" sz="2400" dirty="0" smtClean="0"/>
              <a:t>();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206659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6" y="2286000"/>
            <a:ext cx="11139055" cy="437803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C# </a:t>
            </a:r>
            <a:r>
              <a:rPr lang="en-US" sz="2800" dirty="0"/>
              <a:t> Collections are data structures that holds data in different ways for flexible operations . </a:t>
            </a:r>
            <a:endParaRPr lang="en-US" sz="2800" dirty="0" smtClean="0"/>
          </a:p>
          <a:p>
            <a:r>
              <a:rPr lang="en-US" sz="2800" dirty="0" smtClean="0"/>
              <a:t>C</a:t>
            </a:r>
            <a:r>
              <a:rPr lang="en-US" sz="2800" dirty="0"/>
              <a:t># Collection classes are defined as part of the </a:t>
            </a:r>
            <a:r>
              <a:rPr lang="en-US" sz="2800" dirty="0" err="1"/>
              <a:t>System.Collections</a:t>
            </a:r>
            <a:r>
              <a:rPr lang="en-US" sz="2800" dirty="0"/>
              <a:t> or </a:t>
            </a:r>
            <a:r>
              <a:rPr lang="en-US" sz="2800" dirty="0" err="1"/>
              <a:t>System.Collections.Generic</a:t>
            </a:r>
            <a:r>
              <a:rPr lang="en-US" sz="2800" dirty="0"/>
              <a:t> namespace.</a:t>
            </a:r>
          </a:p>
          <a:p>
            <a:r>
              <a:rPr lang="en-US" sz="2800" dirty="0"/>
              <a:t>Most collection classes implement the same interfaces, and these interfaces may be inherited to create new collection classes that fit more specialized data storage needs. 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949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 </a:t>
            </a:r>
            <a:r>
              <a:rPr lang="en-US" b="1" dirty="0" err="1"/>
              <a:t>IEnumerable</a:t>
            </a:r>
            <a:r>
              <a:rPr lang="en-US" b="1" dirty="0"/>
              <a:t> in </a:t>
            </a:r>
            <a:r>
              <a:rPr lang="en-US" b="1" dirty="0" smtClean="0"/>
              <a:t>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6" y="2286000"/>
            <a:ext cx="11139055" cy="4378036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400" dirty="0"/>
              <a:t> class Test : </a:t>
            </a:r>
            <a:r>
              <a:rPr lang="en-US" sz="2400" dirty="0" err="1" smtClean="0"/>
              <a:t>IEnumerable</a:t>
            </a:r>
            <a:r>
              <a:rPr lang="en-US" sz="2400" dirty="0"/>
              <a:t>    {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400" dirty="0"/>
              <a:t>        Test[] Items = null;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400" dirty="0"/>
              <a:t>        </a:t>
            </a:r>
            <a:r>
              <a:rPr lang="en-US" sz="2400" dirty="0" err="1"/>
              <a:t>int</a:t>
            </a:r>
            <a:r>
              <a:rPr lang="en-US" sz="2400" dirty="0"/>
              <a:t> </a:t>
            </a:r>
            <a:r>
              <a:rPr lang="en-US" sz="2400" dirty="0" err="1"/>
              <a:t>freeIndex</a:t>
            </a:r>
            <a:r>
              <a:rPr lang="en-US" sz="2400" dirty="0"/>
              <a:t> = 0;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400" dirty="0"/>
              <a:t>        public String Name { get; set; }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400" dirty="0"/>
              <a:t>        public string Surname { get; set; }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400" dirty="0"/>
              <a:t>         public Test</a:t>
            </a:r>
            <a:r>
              <a:rPr lang="en-US" sz="2400" dirty="0" smtClean="0"/>
              <a:t>()</a:t>
            </a:r>
            <a:r>
              <a:rPr lang="en-US" sz="2400" dirty="0"/>
              <a:t>   {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400" dirty="0"/>
              <a:t>            Items = new Test[10</a:t>
            </a:r>
            <a:r>
              <a:rPr lang="en-US" sz="2400" dirty="0" smtClean="0"/>
              <a:t>];</a:t>
            </a:r>
            <a:r>
              <a:rPr lang="en-US" sz="2400" dirty="0"/>
              <a:t>     }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400" dirty="0"/>
              <a:t>     public void Add(Test item</a:t>
            </a:r>
            <a:r>
              <a:rPr lang="en-US" sz="2400" dirty="0" smtClean="0"/>
              <a:t>)</a:t>
            </a:r>
            <a:r>
              <a:rPr lang="en-US" sz="2400" dirty="0"/>
              <a:t>   {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400" dirty="0"/>
              <a:t>        Items[</a:t>
            </a:r>
            <a:r>
              <a:rPr lang="en-US" sz="2400" dirty="0" err="1"/>
              <a:t>freeIndex</a:t>
            </a:r>
            <a:r>
              <a:rPr lang="en-US" sz="2400" dirty="0"/>
              <a:t>] = item;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400" dirty="0"/>
              <a:t>        </a:t>
            </a:r>
            <a:r>
              <a:rPr lang="en-US" sz="2400" dirty="0" err="1"/>
              <a:t>freeIndex</a:t>
            </a:r>
            <a:r>
              <a:rPr lang="en-US" sz="2400" dirty="0"/>
              <a:t>++;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400" dirty="0"/>
              <a:t>    </a:t>
            </a:r>
            <a:r>
              <a:rPr lang="en-US" sz="2400" dirty="0" smtClean="0"/>
              <a:t>}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400" dirty="0" smtClean="0"/>
              <a:t> </a:t>
            </a:r>
            <a:r>
              <a:rPr lang="en-US" sz="2400" dirty="0"/>
              <a:t>    </a:t>
            </a:r>
          </a:p>
        </p:txBody>
      </p:sp>
    </p:spTree>
    <p:extLst>
      <p:ext uri="{BB962C8B-B14F-4D97-AF65-F5344CB8AC3E}">
        <p14:creationId xmlns:p14="http://schemas.microsoft.com/office/powerpoint/2010/main" val="155696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 </a:t>
            </a:r>
            <a:r>
              <a:rPr lang="en-US" b="1" dirty="0" err="1"/>
              <a:t>IEnumerable</a:t>
            </a:r>
            <a:r>
              <a:rPr lang="en-US" b="1" dirty="0"/>
              <a:t> in </a:t>
            </a:r>
            <a:r>
              <a:rPr lang="en-US" b="1" dirty="0" smtClean="0"/>
              <a:t>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6" y="2286000"/>
            <a:ext cx="11139055" cy="4378036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 public </a:t>
            </a:r>
            <a:r>
              <a:rPr lang="en-US" sz="2400" dirty="0" err="1"/>
              <a:t>IEnumerator</a:t>
            </a:r>
            <a:r>
              <a:rPr lang="en-US" sz="2400" dirty="0"/>
              <a:t> </a:t>
            </a:r>
            <a:r>
              <a:rPr lang="en-US" sz="2400" dirty="0" err="1"/>
              <a:t>GetEnumerator</a:t>
            </a:r>
            <a:r>
              <a:rPr lang="en-US" sz="2400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   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        </a:t>
            </a:r>
            <a:r>
              <a:rPr lang="en-US" sz="2400" dirty="0" err="1"/>
              <a:t>foreach</a:t>
            </a:r>
            <a:r>
              <a:rPr lang="en-US" sz="2400" dirty="0"/>
              <a:t> (object o in Items)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       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         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            if(o == 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           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                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          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            yield return o;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      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  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   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488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 </a:t>
            </a:r>
            <a:r>
              <a:rPr lang="en-US" b="1" dirty="0" err="1"/>
              <a:t>IEnumerable</a:t>
            </a:r>
            <a:r>
              <a:rPr lang="en-US" b="1" dirty="0"/>
              <a:t> in </a:t>
            </a:r>
            <a:r>
              <a:rPr lang="en-US" b="1" dirty="0" smtClean="0"/>
              <a:t>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6" y="2286000"/>
            <a:ext cx="11139055" cy="4378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            public static void Main(String[] </a:t>
            </a:r>
            <a:r>
              <a:rPr lang="en-US" sz="2400" dirty="0" err="1"/>
              <a:t>args</a:t>
            </a:r>
            <a:r>
              <a:rPr lang="en-US" sz="2400" dirty="0" smtClean="0"/>
              <a:t>)</a:t>
            </a:r>
            <a:r>
              <a:rPr lang="en-US" sz="2400" dirty="0"/>
              <a:t> </a:t>
            </a:r>
            <a:r>
              <a:rPr lang="en-US" sz="2400" dirty="0" smtClean="0"/>
              <a:t> </a:t>
            </a: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                Test t1 = new Test();</a:t>
            </a:r>
          </a:p>
          <a:p>
            <a:pPr marL="0" indent="0">
              <a:buNone/>
            </a:pPr>
            <a:r>
              <a:rPr lang="en-US" sz="2400" dirty="0"/>
              <a:t>                t1.Name = "</a:t>
            </a:r>
            <a:r>
              <a:rPr lang="en-US" sz="2400" dirty="0" err="1"/>
              <a:t>Sourav</a:t>
            </a:r>
            <a:r>
              <a:rPr lang="en-US" sz="2400" dirty="0"/>
              <a:t>";</a:t>
            </a:r>
          </a:p>
          <a:p>
            <a:pPr marL="0" indent="0">
              <a:buNone/>
            </a:pPr>
            <a:r>
              <a:rPr lang="en-US" sz="2400" dirty="0"/>
              <a:t>                t1.Surname = "</a:t>
            </a:r>
            <a:r>
              <a:rPr lang="en-US" sz="2400" dirty="0" err="1"/>
              <a:t>Kayal</a:t>
            </a:r>
            <a:r>
              <a:rPr lang="en-US" sz="2400" dirty="0"/>
              <a:t>";</a:t>
            </a:r>
          </a:p>
          <a:p>
            <a:pPr marL="0" indent="0">
              <a:buNone/>
            </a:pPr>
            <a:r>
              <a:rPr lang="en-US" sz="2400" dirty="0"/>
              <a:t>                 Test t2 = new Test();</a:t>
            </a:r>
          </a:p>
          <a:p>
            <a:pPr marL="0" indent="0">
              <a:buNone/>
            </a:pPr>
            <a:r>
              <a:rPr lang="en-US" sz="2400" dirty="0"/>
              <a:t>                t2.Name = "Ram";</a:t>
            </a:r>
          </a:p>
          <a:p>
            <a:pPr marL="0" indent="0">
              <a:buNone/>
            </a:pPr>
            <a:r>
              <a:rPr lang="en-US" sz="2400" dirty="0"/>
              <a:t>                t2.Surname = "Das";</a:t>
            </a:r>
          </a:p>
          <a:p>
            <a:pPr marL="0" indent="0">
              <a:buNone/>
            </a:pPr>
            <a:r>
              <a:rPr lang="en-US" sz="2400" dirty="0"/>
              <a:t>  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372893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 </a:t>
            </a:r>
            <a:r>
              <a:rPr lang="en-US" b="1" dirty="0" err="1"/>
              <a:t>IEnumerable</a:t>
            </a:r>
            <a:r>
              <a:rPr lang="en-US" b="1" dirty="0"/>
              <a:t> in </a:t>
            </a:r>
            <a:r>
              <a:rPr lang="en-US" b="1" dirty="0" smtClean="0"/>
              <a:t>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6" y="2286000"/>
            <a:ext cx="11139055" cy="43780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     Test </a:t>
            </a:r>
            <a:r>
              <a:rPr lang="en-US" sz="2400" dirty="0" err="1"/>
              <a:t>myList</a:t>
            </a:r>
            <a:r>
              <a:rPr lang="en-US" sz="2400" dirty="0"/>
              <a:t> = new Test();</a:t>
            </a:r>
          </a:p>
          <a:p>
            <a:pPr marL="0" indent="0">
              <a:buNone/>
            </a:pPr>
            <a:r>
              <a:rPr lang="en-US" sz="2400" dirty="0"/>
              <a:t>                </a:t>
            </a:r>
            <a:r>
              <a:rPr lang="en-US" sz="2400" dirty="0" err="1"/>
              <a:t>myList.Add</a:t>
            </a:r>
            <a:r>
              <a:rPr lang="en-US" sz="2400" dirty="0"/>
              <a:t>(t1);</a:t>
            </a:r>
          </a:p>
          <a:p>
            <a:pPr marL="0" indent="0">
              <a:buNone/>
            </a:pPr>
            <a:r>
              <a:rPr lang="en-US" sz="2400" dirty="0"/>
              <a:t>                </a:t>
            </a:r>
            <a:r>
              <a:rPr lang="en-US" sz="2400" dirty="0" err="1"/>
              <a:t>myList.Add</a:t>
            </a:r>
            <a:r>
              <a:rPr lang="en-US" sz="2400" dirty="0"/>
              <a:t>(t2);</a:t>
            </a:r>
          </a:p>
          <a:p>
            <a:pPr marL="0" indent="0">
              <a:buNone/>
            </a:pPr>
            <a:r>
              <a:rPr lang="en-US" sz="2400" dirty="0"/>
              <a:t>                </a:t>
            </a:r>
            <a:r>
              <a:rPr lang="en-US" sz="2400" dirty="0" err="1"/>
              <a:t>foreach</a:t>
            </a:r>
            <a:r>
              <a:rPr lang="en-US" sz="2400" dirty="0"/>
              <a:t> (Test </a:t>
            </a:r>
            <a:r>
              <a:rPr lang="en-US" sz="2400" dirty="0" err="1"/>
              <a:t>obj</a:t>
            </a:r>
            <a:r>
              <a:rPr lang="en-US" sz="2400" dirty="0"/>
              <a:t> in </a:t>
            </a:r>
            <a:r>
              <a:rPr lang="en-US" sz="2400" dirty="0" err="1"/>
              <a:t>myList</a:t>
            </a:r>
            <a:r>
              <a:rPr lang="en-US" sz="2400" dirty="0"/>
              <a:t>)     {</a:t>
            </a:r>
          </a:p>
          <a:p>
            <a:pPr marL="0" indent="0">
              <a:buNone/>
            </a:pPr>
            <a:r>
              <a:rPr lang="en-US" sz="2400" dirty="0"/>
              <a:t>                   </a:t>
            </a:r>
            <a:r>
              <a:rPr lang="en-US" sz="2400" dirty="0" err="1"/>
              <a:t>Console.WriteLine</a:t>
            </a:r>
            <a:r>
              <a:rPr lang="en-US" sz="2400" dirty="0"/>
              <a:t>("Name:- " +  </a:t>
            </a:r>
            <a:r>
              <a:rPr lang="en-US" sz="2400" dirty="0" err="1"/>
              <a:t>obj.Name</a:t>
            </a:r>
            <a:r>
              <a:rPr lang="en-US" sz="2400" dirty="0"/>
              <a:t> + "Surname :- " + </a:t>
            </a:r>
            <a:r>
              <a:rPr lang="en-US" sz="2400" dirty="0" smtClean="0"/>
              <a:t>  					</a:t>
            </a:r>
            <a:r>
              <a:rPr lang="en-US" sz="2400" dirty="0" err="1" smtClean="0"/>
              <a:t>obj.Surname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                }</a:t>
            </a:r>
          </a:p>
          <a:p>
            <a:pPr marL="0" indent="0">
              <a:buNone/>
            </a:pPr>
            <a:r>
              <a:rPr lang="en-US" sz="2400" dirty="0"/>
              <a:t>                </a:t>
            </a:r>
            <a:r>
              <a:rPr lang="en-US" sz="2400" dirty="0" err="1"/>
              <a:t>Console.ReadLine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            }</a:t>
            </a:r>
          </a:p>
          <a:p>
            <a:pPr marL="0" indent="0">
              <a:buNone/>
            </a:pPr>
            <a:r>
              <a:rPr lang="en-US" sz="2400" dirty="0"/>
              <a:t>       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916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6" y="2286000"/>
            <a:ext cx="11139055" cy="4378036"/>
          </a:xfrm>
        </p:spPr>
        <p:txBody>
          <a:bodyPr>
            <a:noAutofit/>
          </a:bodyPr>
          <a:lstStyle/>
          <a:p>
            <a:pPr algn="just"/>
            <a:r>
              <a:rPr lang="en-US" sz="3200" dirty="0"/>
              <a:t>Collection classes are normally used to hold collections of values or objects in memory. </a:t>
            </a:r>
            <a:endParaRPr lang="en-US" sz="3200" dirty="0" smtClean="0"/>
          </a:p>
          <a:p>
            <a:pPr algn="just"/>
            <a:r>
              <a:rPr lang="en-US" sz="3200" dirty="0" smtClean="0"/>
              <a:t>In </a:t>
            </a:r>
            <a:r>
              <a:rPr lang="en-US" sz="3200" dirty="0"/>
              <a:t>collection classes, elements are inserted using either the Add or Insert method, and deleted using </a:t>
            </a:r>
            <a:r>
              <a:rPr lang="en-US" sz="3200" dirty="0" smtClean="0"/>
              <a:t>the</a:t>
            </a:r>
            <a:r>
              <a:rPr lang="en-US" sz="3200" dirty="0"/>
              <a:t> </a:t>
            </a:r>
            <a:r>
              <a:rPr lang="en-US" sz="3200" dirty="0" err="1"/>
              <a:t>RemoveAt</a:t>
            </a:r>
            <a:r>
              <a:rPr lang="en-US" sz="3200" dirty="0"/>
              <a:t> method</a:t>
            </a:r>
            <a:r>
              <a:rPr lang="en-US" sz="3200" dirty="0" smtClean="0"/>
              <a:t>.  </a:t>
            </a:r>
          </a:p>
          <a:p>
            <a:pPr algn="just"/>
            <a:r>
              <a:rPr lang="en-US" sz="3200" dirty="0" smtClean="0"/>
              <a:t> </a:t>
            </a:r>
            <a:r>
              <a:rPr lang="en-US" sz="3200" dirty="0"/>
              <a:t>Finally, collections can be iterated over using </a:t>
            </a:r>
            <a:r>
              <a:rPr lang="en-US" sz="3200" dirty="0" smtClean="0"/>
              <a:t>the </a:t>
            </a:r>
            <a:r>
              <a:rPr lang="en-US" sz="3200" dirty="0" err="1" smtClean="0"/>
              <a:t>foreach</a:t>
            </a:r>
            <a:r>
              <a:rPr lang="en-US" sz="3200" dirty="0"/>
              <a:t> statement.</a:t>
            </a:r>
          </a:p>
          <a:p>
            <a:pPr marL="0" indent="0" algn="just">
              <a:buNone/>
            </a:pP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851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045" y="2535382"/>
            <a:ext cx="10136500" cy="424319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076274"/>
              </p:ext>
            </p:extLst>
          </p:nvPr>
        </p:nvGraphicFramePr>
        <p:xfrm>
          <a:off x="3269675" y="2737511"/>
          <a:ext cx="5592040" cy="3474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Image" r:id="rId3" imgW="3923640" imgH="2437920" progId="Photoshop.Image.13">
                  <p:embed/>
                </p:oleObj>
              </mc:Choice>
              <mc:Fallback>
                <p:oleObj name="Image" r:id="rId3" imgW="3923640" imgH="24379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69675" y="2737511"/>
                        <a:ext cx="5592040" cy="3474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838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</a:t>
            </a:r>
            <a:r>
              <a:rPr lang="en-US" b="1" dirty="0" smtClean="0"/>
              <a:t>ollection </a:t>
            </a:r>
            <a:r>
              <a:rPr lang="en-US" b="1" dirty="0"/>
              <a:t>C</a:t>
            </a:r>
            <a:r>
              <a:rPr lang="en-US" b="1" dirty="0" smtClean="0"/>
              <a:t>lasses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161310"/>
            <a:ext cx="11139055" cy="4378036"/>
          </a:xfrm>
        </p:spPr>
        <p:txBody>
          <a:bodyPr>
            <a:normAutofit/>
          </a:bodyPr>
          <a:lstStyle/>
          <a:p>
            <a:r>
              <a:rPr lang="en-US" sz="2800" dirty="0" err="1"/>
              <a:t>ArrayList</a:t>
            </a:r>
            <a:endParaRPr lang="en-US" sz="2800" dirty="0"/>
          </a:p>
          <a:p>
            <a:r>
              <a:rPr lang="en-US" sz="2800" dirty="0" err="1"/>
              <a:t>BitArray</a:t>
            </a:r>
            <a:endParaRPr lang="en-US" sz="2800" dirty="0"/>
          </a:p>
          <a:p>
            <a:r>
              <a:rPr lang="en-US" sz="2800" dirty="0"/>
              <a:t>Stack</a:t>
            </a:r>
          </a:p>
          <a:p>
            <a:r>
              <a:rPr lang="en-US" sz="2800" dirty="0"/>
              <a:t>Queue</a:t>
            </a:r>
          </a:p>
          <a:p>
            <a:r>
              <a:rPr lang="en-US" sz="2800" dirty="0" err="1" smtClean="0"/>
              <a:t>HashTable</a:t>
            </a:r>
            <a:endParaRPr lang="en-US" sz="2800" dirty="0"/>
          </a:p>
          <a:p>
            <a:r>
              <a:rPr lang="en-US" sz="2800" dirty="0"/>
              <a:t>SortedList</a:t>
            </a:r>
          </a:p>
        </p:txBody>
      </p:sp>
    </p:spTree>
    <p:extLst>
      <p:ext uri="{BB962C8B-B14F-4D97-AF65-F5344CB8AC3E}">
        <p14:creationId xmlns:p14="http://schemas.microsoft.com/office/powerpoint/2010/main" val="175269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6" y="2286000"/>
            <a:ext cx="11139055" cy="4378036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3100" b="1" dirty="0" smtClean="0"/>
              <a:t>Add</a:t>
            </a:r>
            <a:endParaRPr lang="en-US" sz="3100" b="1" dirty="0"/>
          </a:p>
          <a:p>
            <a:pPr marL="457200" lvl="1" indent="0" algn="just">
              <a:buNone/>
            </a:pPr>
            <a:r>
              <a:rPr lang="en-US" sz="2900" dirty="0"/>
              <a:t>It will add the element as object in the </a:t>
            </a:r>
            <a:r>
              <a:rPr lang="en-US" sz="2900" dirty="0" err="1"/>
              <a:t>ArrayList</a:t>
            </a:r>
            <a:endParaRPr lang="en-US" sz="2900" dirty="0"/>
          </a:p>
          <a:p>
            <a:pPr algn="just"/>
            <a:r>
              <a:rPr lang="en-US" sz="3100" b="1" dirty="0" err="1" smtClean="0"/>
              <a:t>AddRange</a:t>
            </a:r>
            <a:endParaRPr lang="en-US" sz="3100" b="1" dirty="0"/>
          </a:p>
          <a:p>
            <a:pPr marL="457200" lvl="1" indent="0" algn="just">
              <a:buNone/>
            </a:pPr>
            <a:r>
              <a:rPr lang="en-US" sz="2900" dirty="0"/>
              <a:t>It will add the collections of elements in the object as individual objects in the </a:t>
            </a:r>
            <a:r>
              <a:rPr lang="en-US" sz="2900" dirty="0" err="1"/>
              <a:t>ArrayList</a:t>
            </a:r>
            <a:endParaRPr lang="en-US" sz="2900" dirty="0"/>
          </a:p>
          <a:p>
            <a:pPr algn="just"/>
            <a:r>
              <a:rPr lang="en-US" sz="3100" b="1" dirty="0" smtClean="0"/>
              <a:t>Clear</a:t>
            </a:r>
            <a:endParaRPr lang="en-US" sz="3100" b="1" dirty="0"/>
          </a:p>
          <a:p>
            <a:pPr marL="0" indent="0" algn="just">
              <a:buNone/>
            </a:pPr>
            <a:r>
              <a:rPr lang="en-US" sz="3100" dirty="0" smtClean="0"/>
              <a:t>	It </a:t>
            </a:r>
            <a:r>
              <a:rPr lang="en-US" sz="3100" dirty="0"/>
              <a:t>will clear the all objects in the </a:t>
            </a:r>
            <a:r>
              <a:rPr lang="en-US" sz="3100" dirty="0" err="1"/>
              <a:t>ArrayList</a:t>
            </a:r>
            <a:endParaRPr lang="en-US" sz="3100" dirty="0"/>
          </a:p>
          <a:p>
            <a:pPr algn="just"/>
            <a:r>
              <a:rPr lang="en-US" sz="3100" b="1" dirty="0" err="1" smtClean="0"/>
              <a:t>BinarySearch</a:t>
            </a:r>
            <a:endParaRPr lang="en-US" sz="3100" b="1" dirty="0"/>
          </a:p>
          <a:p>
            <a:pPr marL="0" indent="0" algn="just">
              <a:buNone/>
            </a:pPr>
            <a:r>
              <a:rPr lang="en-US" sz="3100" dirty="0" smtClean="0"/>
              <a:t>	It </a:t>
            </a:r>
            <a:r>
              <a:rPr lang="en-US" sz="3100" dirty="0"/>
              <a:t>will return the position of the search object as integer value.</a:t>
            </a:r>
          </a:p>
          <a:p>
            <a:pPr algn="just"/>
            <a:r>
              <a:rPr lang="en-US" sz="3100" b="1" dirty="0" smtClean="0"/>
              <a:t>Insert</a:t>
            </a:r>
            <a:endParaRPr lang="en-US" sz="3100" b="1" dirty="0"/>
          </a:p>
          <a:p>
            <a:pPr marL="0" indent="0" algn="just">
              <a:buNone/>
            </a:pPr>
            <a:r>
              <a:rPr lang="en-US" sz="3100" dirty="0" smtClean="0"/>
              <a:t>	It </a:t>
            </a:r>
            <a:r>
              <a:rPr lang="en-US" sz="3100" dirty="0"/>
              <a:t>will insert the element in the specified location of the index in the </a:t>
            </a:r>
            <a:r>
              <a:rPr lang="en-US" sz="3100" dirty="0" err="1"/>
              <a:t>ArrayList</a:t>
            </a:r>
            <a:r>
              <a:rPr lang="en-US" sz="3100" dirty="0"/>
              <a:t>.</a:t>
            </a:r>
          </a:p>
          <a:p>
            <a:pPr algn="just"/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234642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Array List 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6" y="2286000"/>
            <a:ext cx="11139055" cy="4378036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 smtClean="0"/>
              <a:t>ArrayList</a:t>
            </a:r>
            <a:r>
              <a:rPr lang="en-US" sz="2800" dirty="0"/>
              <a:t> Implements the </a:t>
            </a:r>
            <a:r>
              <a:rPr lang="en-US" sz="2800" dirty="0" err="1"/>
              <a:t>IList</a:t>
            </a:r>
            <a:r>
              <a:rPr lang="en-US" sz="2800" dirty="0"/>
              <a:t> interface using an array whose size is dynamically increased as required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Elements </a:t>
            </a:r>
            <a:r>
              <a:rPr lang="en-US" sz="2800" dirty="0"/>
              <a:t>in this collection can be accessed using an integer index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Indexes </a:t>
            </a:r>
            <a:r>
              <a:rPr lang="en-US" sz="2800" dirty="0"/>
              <a:t>in this collection are zero-based. Using multidimensional arrays as elements in an </a:t>
            </a:r>
            <a:r>
              <a:rPr lang="en-US" sz="2800" dirty="0" err="1"/>
              <a:t>ArrayList</a:t>
            </a:r>
            <a:r>
              <a:rPr lang="en-US" sz="2800" dirty="0"/>
              <a:t> collection is not supported.</a:t>
            </a:r>
          </a:p>
        </p:txBody>
      </p:sp>
    </p:spTree>
    <p:extLst>
      <p:ext uri="{BB962C8B-B14F-4D97-AF65-F5344CB8AC3E}">
        <p14:creationId xmlns:p14="http://schemas.microsoft.com/office/powerpoint/2010/main" val="249589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6" y="2286000"/>
            <a:ext cx="11139055" cy="4378036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3100" b="1" dirty="0" err="1"/>
              <a:t>InsertRange</a:t>
            </a:r>
            <a:endParaRPr lang="en-US" sz="3100" b="1" dirty="0"/>
          </a:p>
          <a:p>
            <a:pPr marL="0" indent="0" algn="just">
              <a:buNone/>
            </a:pPr>
            <a:r>
              <a:rPr lang="en-US" sz="3100" dirty="0" smtClean="0"/>
              <a:t>	It </a:t>
            </a:r>
            <a:r>
              <a:rPr lang="en-US" sz="3100" dirty="0"/>
              <a:t>will insert the elements in the object as individual objects in the </a:t>
            </a:r>
            <a:r>
              <a:rPr lang="en-US" sz="3100" dirty="0" smtClean="0"/>
              <a:t>	specified </a:t>
            </a:r>
            <a:r>
              <a:rPr lang="en-US" sz="3100" dirty="0"/>
              <a:t>location.</a:t>
            </a:r>
          </a:p>
          <a:p>
            <a:pPr algn="just"/>
            <a:r>
              <a:rPr lang="en-US" sz="3100" b="1" dirty="0" smtClean="0"/>
              <a:t>Remove</a:t>
            </a:r>
            <a:endParaRPr lang="en-US" sz="3100" b="1" dirty="0"/>
          </a:p>
          <a:p>
            <a:pPr marL="0" indent="0" algn="just">
              <a:buNone/>
            </a:pPr>
            <a:r>
              <a:rPr lang="en-US" sz="3100" dirty="0" smtClean="0"/>
              <a:t>	It </a:t>
            </a:r>
            <a:r>
              <a:rPr lang="en-US" sz="3100" dirty="0"/>
              <a:t>will remove the given object in the first occurrence in the </a:t>
            </a:r>
            <a:r>
              <a:rPr lang="en-US" sz="3100" dirty="0" err="1"/>
              <a:t>ArrayList</a:t>
            </a:r>
            <a:r>
              <a:rPr lang="en-US" sz="3100" dirty="0"/>
              <a:t>.</a:t>
            </a:r>
          </a:p>
          <a:p>
            <a:pPr algn="just"/>
            <a:r>
              <a:rPr lang="en-US" sz="3100" b="1" dirty="0" err="1" smtClean="0"/>
              <a:t>RemoveAt</a:t>
            </a:r>
            <a:endParaRPr lang="en-US" sz="3100" b="1" dirty="0"/>
          </a:p>
          <a:p>
            <a:pPr marL="0" indent="0" algn="just">
              <a:buNone/>
            </a:pPr>
            <a:r>
              <a:rPr lang="en-US" sz="3100" dirty="0" smtClean="0"/>
              <a:t>	It </a:t>
            </a:r>
            <a:r>
              <a:rPr lang="en-US" sz="3100" dirty="0"/>
              <a:t>will remove the object as specified in the argument.</a:t>
            </a:r>
          </a:p>
          <a:p>
            <a:pPr algn="just"/>
            <a:r>
              <a:rPr lang="en-US" sz="3100" b="1" dirty="0" err="1" smtClean="0"/>
              <a:t>RemoveRange</a:t>
            </a:r>
            <a:endParaRPr lang="en-US" sz="3100" b="1" dirty="0"/>
          </a:p>
          <a:p>
            <a:pPr marL="0" indent="0" algn="just">
              <a:buNone/>
            </a:pPr>
            <a:r>
              <a:rPr lang="en-US" sz="3100" dirty="0" smtClean="0"/>
              <a:t>	It </a:t>
            </a:r>
            <a:r>
              <a:rPr lang="en-US" sz="3100" dirty="0"/>
              <a:t>will remove the set of objects in the </a:t>
            </a:r>
            <a:r>
              <a:rPr lang="en-US" sz="3100" dirty="0" err="1"/>
              <a:t>ArrayList</a:t>
            </a:r>
            <a:r>
              <a:rPr lang="en-US" sz="3100" dirty="0"/>
              <a:t> from the range </a:t>
            </a:r>
            <a:r>
              <a:rPr lang="en-US" sz="3100" dirty="0" smtClean="0"/>
              <a:t> 	specified</a:t>
            </a:r>
            <a:r>
              <a:rPr lang="en-US" sz="3100" dirty="0"/>
              <a:t>.</a:t>
            </a:r>
          </a:p>
          <a:p>
            <a:pPr algn="just"/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279991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6" y="2286000"/>
            <a:ext cx="11139055" cy="4378036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3100" b="1" dirty="0"/>
              <a:t>Sort</a:t>
            </a:r>
          </a:p>
          <a:p>
            <a:pPr marL="0" indent="0" algn="just">
              <a:buNone/>
            </a:pPr>
            <a:r>
              <a:rPr lang="en-US" sz="3100" dirty="0" smtClean="0"/>
              <a:t>	It </a:t>
            </a:r>
            <a:r>
              <a:rPr lang="en-US" sz="3100" dirty="0"/>
              <a:t>will do the sorting of the elements in the ascending order.</a:t>
            </a:r>
          </a:p>
          <a:p>
            <a:pPr algn="just"/>
            <a:r>
              <a:rPr lang="en-US" sz="3100" b="1" dirty="0" smtClean="0"/>
              <a:t>Reverse</a:t>
            </a:r>
            <a:endParaRPr lang="en-US" sz="3100" b="1" dirty="0"/>
          </a:p>
          <a:p>
            <a:pPr marL="0" indent="0" algn="just">
              <a:buNone/>
            </a:pPr>
            <a:r>
              <a:rPr lang="en-US" sz="3100" dirty="0" smtClean="0"/>
              <a:t>	It </a:t>
            </a:r>
            <a:r>
              <a:rPr lang="en-US" sz="3100" dirty="0"/>
              <a:t>will arrange the elements in the reverse order in the </a:t>
            </a:r>
            <a:r>
              <a:rPr lang="en-US" sz="3100" dirty="0" err="1"/>
              <a:t>ArrayList</a:t>
            </a:r>
            <a:r>
              <a:rPr lang="en-US" sz="3100" dirty="0"/>
              <a:t>.</a:t>
            </a:r>
          </a:p>
          <a:p>
            <a:pPr algn="just"/>
            <a:r>
              <a:rPr lang="en-US" sz="3100" b="1" dirty="0" err="1" smtClean="0"/>
              <a:t>GetEnumerator</a:t>
            </a:r>
            <a:endParaRPr lang="en-US" sz="3100" b="1" dirty="0"/>
          </a:p>
          <a:p>
            <a:pPr marL="0" indent="0" algn="just">
              <a:buNone/>
            </a:pPr>
            <a:r>
              <a:rPr lang="en-US" sz="3100" dirty="0" smtClean="0"/>
              <a:t>	It </a:t>
            </a:r>
            <a:r>
              <a:rPr lang="en-US" sz="3100" dirty="0"/>
              <a:t>will return the collection of objects in the </a:t>
            </a:r>
            <a:r>
              <a:rPr lang="en-US" sz="3100" dirty="0" err="1"/>
              <a:t>ArrayList</a:t>
            </a:r>
            <a:r>
              <a:rPr lang="en-US" sz="3100" dirty="0"/>
              <a:t> as </a:t>
            </a:r>
            <a:r>
              <a:rPr lang="en-US" sz="3100" dirty="0" smtClean="0"/>
              <a:t>	enumerator</a:t>
            </a:r>
            <a:r>
              <a:rPr lang="en-US" sz="3100" dirty="0"/>
              <a:t>.</a:t>
            </a:r>
          </a:p>
          <a:p>
            <a:pPr algn="just"/>
            <a:r>
              <a:rPr lang="en-US" sz="3100" b="1" dirty="0" smtClean="0"/>
              <a:t>Contains</a:t>
            </a:r>
            <a:endParaRPr lang="en-US" sz="3100" b="1" dirty="0"/>
          </a:p>
          <a:p>
            <a:pPr marL="0" indent="0" algn="just">
              <a:buNone/>
            </a:pPr>
            <a:r>
              <a:rPr lang="en-US" sz="3100" dirty="0" smtClean="0"/>
              <a:t>	It </a:t>
            </a:r>
            <a:r>
              <a:rPr lang="en-US" sz="3100" dirty="0"/>
              <a:t>checks whether the objects exists or not.</a:t>
            </a:r>
          </a:p>
        </p:txBody>
      </p:sp>
    </p:spTree>
    <p:extLst>
      <p:ext uri="{BB962C8B-B14F-4D97-AF65-F5344CB8AC3E}">
        <p14:creationId xmlns:p14="http://schemas.microsoft.com/office/powerpoint/2010/main" val="407391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648</TotalTime>
  <Words>339</Words>
  <Application>Microsoft Office PowerPoint</Application>
  <PresentationFormat>Widescreen</PresentationFormat>
  <Paragraphs>182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Wingdings 3</vt:lpstr>
      <vt:lpstr>Ion Boardroom</vt:lpstr>
      <vt:lpstr>Image</vt:lpstr>
      <vt:lpstr>C# Collection </vt:lpstr>
      <vt:lpstr>Introduction</vt:lpstr>
      <vt:lpstr>PowerPoint Presentation</vt:lpstr>
      <vt:lpstr>Collection Hierarchy</vt:lpstr>
      <vt:lpstr>Collection Classes</vt:lpstr>
      <vt:lpstr>Methods</vt:lpstr>
      <vt:lpstr>Array List  </vt:lpstr>
      <vt:lpstr>PowerPoint Presentation</vt:lpstr>
      <vt:lpstr>PowerPoint Presentation</vt:lpstr>
      <vt:lpstr>Add</vt:lpstr>
      <vt:lpstr>Hash Table</vt:lpstr>
      <vt:lpstr>PowerPoint Presentation</vt:lpstr>
      <vt:lpstr>PowerPoint Presentation</vt:lpstr>
      <vt:lpstr>Sorted List</vt:lpstr>
      <vt:lpstr>PowerPoint Presentation</vt:lpstr>
      <vt:lpstr>Queue</vt:lpstr>
      <vt:lpstr>PowerPoint Presentation</vt:lpstr>
      <vt:lpstr>Try Out</vt:lpstr>
      <vt:lpstr>Try Out</vt:lpstr>
      <vt:lpstr>Implement IEnumerable in Class</vt:lpstr>
      <vt:lpstr>Implement IEnumerable in Class</vt:lpstr>
      <vt:lpstr>Implement IEnumerable in Class</vt:lpstr>
      <vt:lpstr>Implement IEnumerable in Class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Collection</dc:title>
  <dc:creator>sudan prajapati</dc:creator>
  <cp:lastModifiedBy>sudan prajapati</cp:lastModifiedBy>
  <cp:revision>15</cp:revision>
  <dcterms:created xsi:type="dcterms:W3CDTF">2014-12-10T13:22:41Z</dcterms:created>
  <dcterms:modified xsi:type="dcterms:W3CDTF">2014-12-11T00:13:22Z</dcterms:modified>
</cp:coreProperties>
</file>