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Concept of Heap and Stack in </a:t>
            </a:r>
            <a:r>
              <a:rPr lang="en-US" dirty="0" err="1" smtClean="0"/>
              <a:t>.net</a:t>
            </a:r>
            <a:r>
              <a:rPr lang="en-US" dirty="0" smtClean="0"/>
              <a:t> variable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679" y="456480"/>
            <a:ext cx="9076266" cy="5875047"/>
          </a:xfrm>
        </p:spPr>
        <p:txBody>
          <a:bodyPr/>
          <a:lstStyle/>
          <a:p>
            <a:r>
              <a:rPr lang="en-US" dirty="0"/>
              <a:t>when we assign an object to another object, they both point to the same memory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397000"/>
            <a:ext cx="7432954" cy="399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006" y="220287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So which data types are ref types and which are value types?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6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4844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WAP to assign value to  meaningful variables of data types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float ,char, String,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,double.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WAP program using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and check the condition if true print  you are Asian BIM student else you are CSIT student.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size and min and max value of  byte, long and double.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69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809018" cy="1320800"/>
          </a:xfrm>
        </p:spPr>
        <p:txBody>
          <a:bodyPr/>
          <a:lstStyle/>
          <a:p>
            <a:r>
              <a:rPr lang="en-US" dirty="0"/>
              <a:t>What goes inside when you declare a variable?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10" y="1496291"/>
            <a:ext cx="9107747" cy="448965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llocates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chunk of memory in the RAM.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has three things: the name of the variable, the data type of the variable, and the value of the variable.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epending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data type, your variable is allocated that type of memory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memory allocation: stack memory and heap memory.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59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757" y="1136073"/>
            <a:ext cx="8114951" cy="361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2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116" y="207818"/>
            <a:ext cx="8596668" cy="1320800"/>
          </a:xfrm>
        </p:spPr>
        <p:txBody>
          <a:bodyPr/>
          <a:lstStyle/>
          <a:p>
            <a:r>
              <a:rPr lang="en-US" dirty="0"/>
              <a:t>Stack and </a:t>
            </a:r>
            <a:r>
              <a:rPr lang="en-US" dirty="0" smtClean="0"/>
              <a:t>Heap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1807" y="1357025"/>
            <a:ext cx="8596668" cy="5500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Method1()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=4;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y=2;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cls1 = new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class();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2758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61" y="234807"/>
            <a:ext cx="9297939" cy="6484648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a three line code, let’s understand line by line how things execute internally.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altLang="en-US" sz="2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When this line is executed, the compiler allocates a small amount of memory in the stack. The stack is responsible for keeping track of the running memory needed in your application.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Now the execution moves to the next step it stacks this memory allocation on top of the first memory allocation. Memory allocation and de-allocation is done using LIFO (Last In First Out) logic. In other words memory is allocated and de-allocated at only one end of the memory, i.e., top of the stack.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en-US" sz="2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 line 3, we have created an object. When this line is executed it creates a pointer on the stack and the actual object is stored in a different type of memory location called ‘Heap’. ‘Heap’ does not track running memory, it’s just a pile of objects which can be reached at any moment of time. Heap is used for dynamic memory allocation.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more important point to note here is reference pointers are allocated on stack. The statement, </a:t>
            </a:r>
            <a:r>
              <a:rPr lang="en-US" altLang="en-US" sz="22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Class1 </a:t>
            </a:r>
            <a:r>
              <a:rPr lang="en-US" altLang="en-US" sz="22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cls1;</a:t>
            </a:r>
            <a:r>
              <a:rPr lang="en-US" altLang="en-US" sz="2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allocate memory for an instance of </a:t>
            </a:r>
            <a:r>
              <a:rPr lang="en-US" altLang="en-US" sz="22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Class1</a:t>
            </a:r>
            <a:r>
              <a:rPr lang="en-US" altLang="en-US" sz="2200" dirty="0" smtClean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only allocates a stack variable </a:t>
            </a:r>
            <a:r>
              <a:rPr lang="en-US" altLang="en-US" sz="22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cls1</a:t>
            </a:r>
            <a:r>
              <a:rPr lang="en-US" altLang="en-US" sz="2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(and sets it to </a:t>
            </a:r>
            <a:r>
              <a:rPr lang="en-US" altLang="en-US" sz="22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altLang="en-US" sz="2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The time it hits the </a:t>
            </a:r>
            <a:r>
              <a:rPr lang="en-US" altLang="en-US" sz="22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2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keyword, it allocates on "heap".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539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581891"/>
            <a:ext cx="8354291" cy="55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02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377" y="914400"/>
            <a:ext cx="9140734" cy="445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74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98" y="110837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Value types and reference types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98" y="946727"/>
            <a:ext cx="8596668" cy="5745017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types are types which hold both data and memory on the same location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reference type has a pointer which points to the memory location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data type with name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whose value is assigned to another integer data type with name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assign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to the other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value, it creates a completely different copy.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words, if you change either of them, the other does not change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kinds of data types are called as ‘Value types’.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242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382" y="818860"/>
            <a:ext cx="8407496" cy="436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65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517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</vt:lpstr>
      <vt:lpstr>Concept of Heap and Stack in .net variable assignment</vt:lpstr>
      <vt:lpstr>What goes inside when you declare a variable?</vt:lpstr>
      <vt:lpstr>PowerPoint Presentation</vt:lpstr>
      <vt:lpstr>Stack and Heap </vt:lpstr>
      <vt:lpstr>PowerPoint Presentation</vt:lpstr>
      <vt:lpstr>PowerPoint Presentation</vt:lpstr>
      <vt:lpstr>PowerPoint Presentation</vt:lpstr>
      <vt:lpstr>Value types and reference types  </vt:lpstr>
      <vt:lpstr>PowerPoint Presentation</vt:lpstr>
      <vt:lpstr>PowerPoint Presentation</vt:lpstr>
      <vt:lpstr>So which data types are ref types and which are value types?  </vt:lpstr>
      <vt:lpstr>Tasks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of Heap and Stack in .net variable assignment</dc:title>
  <dc:creator>sudan prajapati</dc:creator>
  <cp:lastModifiedBy>sudan prajapati</cp:lastModifiedBy>
  <cp:revision>7</cp:revision>
  <dcterms:created xsi:type="dcterms:W3CDTF">2014-10-14T01:46:06Z</dcterms:created>
  <dcterms:modified xsi:type="dcterms:W3CDTF">2014-10-14T02:28:55Z</dcterms:modified>
</cp:coreProperties>
</file>