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12"/>
  </p:notesMasterIdLst>
  <p:sldIdLst>
    <p:sldId id="256" r:id="rId3"/>
    <p:sldId id="267" r:id="rId4"/>
    <p:sldId id="268" r:id="rId5"/>
    <p:sldId id="262" r:id="rId6"/>
    <p:sldId id="271" r:id="rId7"/>
    <p:sldId id="269" r:id="rId8"/>
    <p:sldId id="270" r:id="rId9"/>
    <p:sldId id="273" r:id="rId10"/>
    <p:sldId id="272" r:id="rId11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36" autoAdjust="0"/>
  </p:normalViewPr>
  <p:slideViewPr>
    <p:cSldViewPr snapToGrid="0">
      <p:cViewPr varScale="1">
        <p:scale>
          <a:sx n="51" d="100"/>
          <a:sy n="51" d="100"/>
        </p:scale>
        <p:origin x="126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9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E6FDD-33F0-4D7A-8BA8-457B277DCF4B}" type="slidenum">
              <a:rPr lang="en-US"/>
              <a:pPr/>
              <a:t>4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E6FDD-33F0-4D7A-8BA8-457B277DCF4B}" type="slidenum">
              <a:rPr lang="en-US"/>
              <a:pPr/>
              <a:t>5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4329" y="1669633"/>
            <a:ext cx="7429500" cy="1143000"/>
          </a:xfrm>
        </p:spPr>
        <p:txBody>
          <a:bodyPr/>
          <a:lstStyle/>
          <a:p>
            <a:pPr algn="ctr"/>
            <a:r>
              <a:rPr lang="en-US" sz="5400" dirty="0" smtClean="0"/>
              <a:t>Data Types</a:t>
            </a:r>
            <a:endParaRPr lang="en-US" sz="5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395412"/>
            <a:ext cx="7010400" cy="5462587"/>
          </a:xfrm>
        </p:spPr>
        <p:txBody>
          <a:bodyPr/>
          <a:lstStyle/>
          <a:p>
            <a:pPr algn="just"/>
            <a:r>
              <a:rPr lang="en-US" sz="2300" dirty="0" smtClean="0"/>
              <a:t>A data </a:t>
            </a:r>
            <a:r>
              <a:rPr lang="en-US" sz="2300" dirty="0"/>
              <a:t>type is a set of values and the allowable operations on those values</a:t>
            </a:r>
            <a:r>
              <a:rPr lang="en-US" sz="2300" dirty="0" smtClean="0"/>
              <a:t>.</a:t>
            </a:r>
          </a:p>
          <a:p>
            <a:pPr algn="just"/>
            <a:r>
              <a:rPr lang="en-US" sz="2300" dirty="0"/>
              <a:t>The two fundamental data types in C# are value types and reference </a:t>
            </a:r>
            <a:r>
              <a:rPr lang="en-US" sz="2300" dirty="0" smtClean="0"/>
              <a:t>types</a:t>
            </a:r>
          </a:p>
          <a:p>
            <a:pPr algn="just"/>
            <a:r>
              <a:rPr lang="en-US" sz="2300" dirty="0" smtClean="0"/>
              <a:t>Primitive </a:t>
            </a:r>
            <a:r>
              <a:rPr lang="en-US" sz="2300" dirty="0"/>
              <a:t>types (except strings), enumerations, and structures are </a:t>
            </a:r>
            <a:r>
              <a:rPr lang="en-US" sz="2300" dirty="0" smtClean="0"/>
              <a:t>value types.</a:t>
            </a:r>
          </a:p>
          <a:p>
            <a:pPr algn="just"/>
            <a:r>
              <a:rPr lang="en-US" sz="2300" dirty="0"/>
              <a:t>Classes, strings, interfaces, </a:t>
            </a:r>
            <a:r>
              <a:rPr lang="en-US" sz="2300" dirty="0" smtClean="0"/>
              <a:t>arrays are reference </a:t>
            </a:r>
            <a:r>
              <a:rPr lang="en-US" sz="2300" dirty="0"/>
              <a:t>types</a:t>
            </a:r>
            <a:r>
              <a:rPr lang="en-US" sz="2300" dirty="0" smtClean="0"/>
              <a:t>.</a:t>
            </a:r>
          </a:p>
          <a:p>
            <a:pPr algn="just"/>
            <a:r>
              <a:rPr lang="en-US" sz="2300" dirty="0"/>
              <a:t>Every type has a default </a:t>
            </a:r>
            <a:r>
              <a:rPr lang="en-US" sz="2300" dirty="0" smtClean="0"/>
              <a:t>value.</a:t>
            </a:r>
          </a:p>
          <a:p>
            <a:r>
              <a:rPr lang="en-US" sz="2300" i="1" dirty="0"/>
              <a:t>Reference types</a:t>
            </a:r>
            <a:r>
              <a:rPr lang="en-US" sz="2300" dirty="0"/>
              <a:t> are created on the Heap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 </a:t>
            </a:r>
            <a:r>
              <a:rPr lang="en-US" sz="2300" dirty="0"/>
              <a:t>The lifetime of the reference type is managed by the .</a:t>
            </a:r>
            <a:r>
              <a:rPr lang="en-US" sz="2300" dirty="0" smtClean="0"/>
              <a:t>NET framework</a:t>
            </a:r>
            <a:r>
              <a:rPr lang="en-US" sz="2300" dirty="0"/>
              <a:t>.</a:t>
            </a: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0241265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033" y="428762"/>
            <a:ext cx="7404463" cy="6246358"/>
          </a:xfrm>
        </p:spPr>
        <p:txBody>
          <a:bodyPr/>
          <a:lstStyle/>
          <a:p>
            <a:r>
              <a:rPr lang="en-US" sz="2800" dirty="0"/>
              <a:t>The default value for reference types is null </a:t>
            </a:r>
            <a:r>
              <a:rPr lang="en-US" sz="2800" dirty="0" smtClean="0"/>
              <a:t>reference.</a:t>
            </a:r>
          </a:p>
          <a:p>
            <a:r>
              <a:rPr lang="en-US" sz="2800" i="1" dirty="0"/>
              <a:t>Value types</a:t>
            </a:r>
            <a:r>
              <a:rPr lang="en-US" sz="2800" dirty="0"/>
              <a:t> are created on the stack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lifetime is determined by the lifetime of the variable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Assignment </a:t>
            </a:r>
            <a:r>
              <a:rPr lang="en-US" sz="2800" dirty="0"/>
              <a:t>to a variable of a value type creates a copy of the value being assigned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Value types have different default </a:t>
            </a:r>
            <a:r>
              <a:rPr lang="en-US" sz="2800" dirty="0" smtClean="0"/>
              <a:t>values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For example, </a:t>
            </a:r>
            <a:r>
              <a:rPr lang="en-US" sz="2800" dirty="0" err="1"/>
              <a:t>boolean</a:t>
            </a:r>
            <a:r>
              <a:rPr lang="en-US" sz="2800" dirty="0"/>
              <a:t> default value is false, decimal 0, string an empty string "".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74988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 Types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3"/>
            <a:ext cx="7391400" cy="5587278"/>
          </a:xfrm>
          <a:noFill/>
        </p:spPr>
        <p:txBody>
          <a:bodyPr/>
          <a:lstStyle/>
          <a:p>
            <a:pPr algn="just"/>
            <a:r>
              <a:rPr lang="en-US" dirty="0"/>
              <a:t>Primitive data types are those that are not defined in terms of other data types. </a:t>
            </a:r>
            <a:endParaRPr lang="en-US" dirty="0" smtClean="0"/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primitive data types are the basis for all other types, they cannot have element content or attributes.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they can contain values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primitive data types are defined in </a:t>
            </a:r>
            <a:r>
              <a:rPr lang="en-US" dirty="0" smtClean="0"/>
              <a:t>the S</a:t>
            </a:r>
            <a:r>
              <a:rPr lang="en-US" i="1" dirty="0" smtClean="0"/>
              <a:t>ystem</a:t>
            </a:r>
            <a:r>
              <a:rPr lang="en-US" dirty="0"/>
              <a:t> </a:t>
            </a:r>
            <a:r>
              <a:rPr lang="en-US" dirty="0" smtClean="0"/>
              <a:t>namespace.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  <a:r>
              <a:rPr lang="en-US" dirty="0"/>
              <a:t>  byte, short, </a:t>
            </a:r>
            <a:r>
              <a:rPr lang="en-US" dirty="0" err="1"/>
              <a:t>int</a:t>
            </a:r>
            <a:r>
              <a:rPr lang="en-US" dirty="0"/>
              <a:t>, float, double, long ,char, </a:t>
            </a:r>
            <a:r>
              <a:rPr lang="en-US" dirty="0" err="1" smtClean="0"/>
              <a:t>bool</a:t>
            </a:r>
            <a:r>
              <a:rPr lang="en-US" dirty="0" smtClean="0"/>
              <a:t> etc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Data Types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3"/>
            <a:ext cx="7391400" cy="5587278"/>
          </a:xfrm>
          <a:noFill/>
        </p:spPr>
        <p:txBody>
          <a:bodyPr/>
          <a:lstStyle/>
          <a:p>
            <a:pPr algn="just"/>
            <a:r>
              <a:rPr lang="en-US" dirty="0"/>
              <a:t>A composite data type is something you can divide into multiple other types.</a:t>
            </a:r>
            <a:r>
              <a:rPr lang="en-US" dirty="0" smtClean="0"/>
              <a:t> </a:t>
            </a:r>
            <a:endParaRPr lang="en-US" dirty="0" smtClean="0"/>
          </a:p>
          <a:p>
            <a:pPr algn="just"/>
            <a:r>
              <a:rPr lang="en-US" dirty="0"/>
              <a:t>B</a:t>
            </a:r>
            <a:r>
              <a:rPr lang="en-US" dirty="0" smtClean="0"/>
              <a:t>ox </a:t>
            </a:r>
            <a:r>
              <a:rPr lang="en-US" dirty="0"/>
              <a:t>that contains more boxes, if you will. If a box is empty, then it's an elementary data type. </a:t>
            </a:r>
            <a:r>
              <a:rPr lang="en-US" dirty="0" smtClean="0"/>
              <a:t>attributes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  <a:r>
              <a:rPr lang="en-US" dirty="0"/>
              <a:t>  </a:t>
            </a:r>
            <a:r>
              <a:rPr lang="en-US" dirty="0"/>
              <a:t>Classes, strings, interfaces, </a:t>
            </a:r>
            <a:r>
              <a:rPr lang="en-US" dirty="0" smtClean="0"/>
              <a:t>arrays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503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42" y="100386"/>
            <a:ext cx="7598425" cy="6757614"/>
          </a:xfrm>
        </p:spPr>
      </p:pic>
    </p:spTree>
    <p:extLst>
      <p:ext uri="{BB962C8B-B14F-4D97-AF65-F5344CB8AC3E}">
        <p14:creationId xmlns:p14="http://schemas.microsoft.com/office/powerpoint/2010/main" val="35066983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5794"/>
            <a:ext cx="7010400" cy="8382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33994"/>
            <a:ext cx="7010400" cy="5924006"/>
          </a:xfrm>
        </p:spPr>
        <p:txBody>
          <a:bodyPr/>
          <a:lstStyle/>
          <a:p>
            <a:r>
              <a:rPr lang="en-US" sz="2300" dirty="0" smtClean="0"/>
              <a:t>A variable is an identifier  that denotes  a storage location in memory .</a:t>
            </a:r>
          </a:p>
          <a:p>
            <a:r>
              <a:rPr lang="en-US" sz="2300" dirty="0" smtClean="0"/>
              <a:t>It stores numeric or string  values that might change during the program execution.</a:t>
            </a:r>
          </a:p>
          <a:p>
            <a:r>
              <a:rPr lang="en-US" sz="2300" dirty="0" smtClean="0"/>
              <a:t>A variables may take different  values at different times during the execution of a program but the name of variable always remains same.</a:t>
            </a:r>
          </a:p>
          <a:p>
            <a:r>
              <a:rPr lang="en-US" sz="2300" dirty="0" smtClean="0"/>
              <a:t>Every variable has a data  type that determine that type of values that can be stored into a variable.</a:t>
            </a:r>
          </a:p>
          <a:p>
            <a:r>
              <a:rPr lang="en-US" sz="2300" dirty="0" smtClean="0"/>
              <a:t>Syntax:</a:t>
            </a:r>
          </a:p>
          <a:p>
            <a:pPr marL="457200" lvl="1" indent="0">
              <a:buNone/>
            </a:pPr>
            <a:r>
              <a:rPr lang="en-US" sz="2100" dirty="0" err="1" smtClean="0"/>
              <a:t>int</a:t>
            </a:r>
            <a:r>
              <a:rPr lang="en-US" sz="2100" dirty="0" smtClean="0"/>
              <a:t> </a:t>
            </a:r>
            <a:r>
              <a:rPr lang="en-US" sz="2100" dirty="0" err="1" smtClean="0"/>
              <a:t>i</a:t>
            </a:r>
            <a:r>
              <a:rPr lang="en-US" sz="2100" dirty="0" smtClean="0"/>
              <a:t>;</a:t>
            </a:r>
          </a:p>
          <a:p>
            <a:pPr marL="457200" lvl="1" indent="0">
              <a:buNone/>
            </a:pPr>
            <a:r>
              <a:rPr lang="en-US" sz="2100" dirty="0" err="1" smtClean="0"/>
              <a:t>i</a:t>
            </a:r>
            <a:r>
              <a:rPr lang="en-US" sz="2100" dirty="0" smtClean="0"/>
              <a:t>=10;</a:t>
            </a:r>
          </a:p>
          <a:p>
            <a:pPr marL="457200" lvl="1" indent="0">
              <a:buNone/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4805389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335453"/>
            <a:ext cx="70104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40960" y="3238500"/>
            <a:ext cx="404256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64729" y="3009900"/>
            <a:ext cx="2095499" cy="527804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type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742873" y="2400300"/>
            <a:ext cx="368808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24713" y="3929896"/>
            <a:ext cx="33528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269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 are also used to store a value.</a:t>
            </a:r>
          </a:p>
          <a:p>
            <a:r>
              <a:rPr lang="en-US" dirty="0" smtClean="0"/>
              <a:t>The value of constant does not change during the execution of a program.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varaible</a:t>
            </a:r>
            <a:r>
              <a:rPr lang="en-US" dirty="0" smtClean="0"/>
              <a:t> declare as constant using </a:t>
            </a:r>
            <a:r>
              <a:rPr lang="en-US" dirty="0" err="1" smtClean="0"/>
              <a:t>const</a:t>
            </a:r>
            <a:r>
              <a:rPr lang="en-US" dirty="0" smtClean="0"/>
              <a:t> keyword.</a:t>
            </a:r>
          </a:p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double e=2.71532732763;</a:t>
            </a:r>
          </a:p>
          <a:p>
            <a:pPr marL="457200" lvl="1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x=100;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33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Classroom expectations presentation</Template>
  <TotalTime>264</TotalTime>
  <Words>246</Words>
  <Application>Microsoft Office PowerPoint</Application>
  <PresentationFormat>On-screen Show (4:3)</PresentationFormat>
  <Paragraphs>52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Tahoma</vt:lpstr>
      <vt:lpstr>Wingdings</vt:lpstr>
      <vt:lpstr>01158951</vt:lpstr>
      <vt:lpstr>Data Types</vt:lpstr>
      <vt:lpstr>Introduction</vt:lpstr>
      <vt:lpstr>PowerPoint Presentation</vt:lpstr>
      <vt:lpstr>Primitive Data  Types</vt:lpstr>
      <vt:lpstr>Composite Data Types</vt:lpstr>
      <vt:lpstr>PowerPoint Presentation</vt:lpstr>
      <vt:lpstr>Variables</vt:lpstr>
      <vt:lpstr>PowerPoint Presentation</vt:lpstr>
      <vt:lpstr>Constants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sudan prajapati</dc:creator>
  <cp:keywords/>
  <cp:lastModifiedBy>sudan prajapati</cp:lastModifiedBy>
  <cp:revision>17</cp:revision>
  <dcterms:created xsi:type="dcterms:W3CDTF">2014-10-12T15:30:19Z</dcterms:created>
  <dcterms:modified xsi:type="dcterms:W3CDTF">2014-10-13T03:25:08Z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