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7300-5D4F-4A9B-86F1-82A3DAE1F4E7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FE8A-1A8B-437D-B599-AF83795CC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C8-C12D-435B-AF6F-8DE2407E072D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BFA-1C06-41D7-B877-433EC952DA66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53-AE36-4D0C-9CD5-140FFBDB2FB7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404A-59BA-412B-83F8-83A0CEC67C55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76E9-65A9-419A-8219-FDCDA4328408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A481-711B-4FB3-A9AF-A0C2F7F66820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62BE-F71C-4918-A118-78DBAA3E65FD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B688-0845-4862-99D2-9D82A18BDB5E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92F-2C4B-4CC1-8556-C454F3D18556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74E2-CBB8-4381-9DE2-84B1C6C220E6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AB4B-6C50-4934-85C9-5EF5820751B0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8681-5423-4E01-AAAE-B5680F88D34F}" type="datetime1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93C-9DFF-434C-9EBC-965EDE75B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.about.com/od/glossary/g/Cdefn.htm" TargetMode="External"/><Relationship Id="rId2" Type="http://schemas.openxmlformats.org/officeDocument/2006/relationships/hyperlink" Target="http://cplus.about.com/od/glossar1/g/enum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plus.about.com/od/introductiontoprogramming/g/csharpdefn.htm" TargetMode="External"/><Relationship Id="rId4" Type="http://schemas.openxmlformats.org/officeDocument/2006/relationships/hyperlink" Target="http://cplus.about.com/od/glossary/g/Cppdefn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6002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Enumeration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7696200" cy="3581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An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enumeration is a user-defined type that consists of a set of named integral constants that are known as enumerators. Short for enumeration, an </a:t>
            </a:r>
            <a:r>
              <a:rPr lang="en-US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enum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variable type which can be found in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programming languages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as </a:t>
            </a:r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C++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C#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219200"/>
            <a:ext cx="6324600" cy="7969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identifier { enumerator-list 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1000" y="2819400"/>
            <a:ext cx="8001000" cy="342900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DAY            /* Defines an enumeration type   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{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saturday</a:t>
            </a:r>
            <a:r>
              <a:rPr lang="en-US" dirty="0"/>
              <a:t>,       </a:t>
            </a:r>
            <a:r>
              <a:rPr lang="en-US" dirty="0" smtClean="0"/>
              <a:t>   /* </a:t>
            </a:r>
            <a:r>
              <a:rPr lang="en-US" dirty="0"/>
              <a:t>Names day and declares a       */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sunday</a:t>
            </a:r>
            <a:r>
              <a:rPr lang="en-US" dirty="0" smtClean="0"/>
              <a:t> </a:t>
            </a:r>
            <a:r>
              <a:rPr lang="en-US" dirty="0"/>
              <a:t>= 0,     /* variable named workday with   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monday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tuesday</a:t>
            </a:r>
            <a:r>
              <a:rPr lang="en-US" dirty="0"/>
              <a:t>,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wednesday</a:t>
            </a:r>
            <a:r>
              <a:rPr lang="en-US" dirty="0"/>
              <a:t>,      /* </a:t>
            </a:r>
            <a:r>
              <a:rPr lang="en-US" dirty="0" err="1"/>
              <a:t>wednesday</a:t>
            </a:r>
            <a:r>
              <a:rPr lang="en-US" dirty="0"/>
              <a:t> is associated with 3 */ 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thursday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friday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/>
              <a:t>workday;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6388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Benefits of using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7924800" cy="5410200"/>
          </a:xfrm>
        </p:spPr>
        <p:txBody>
          <a:bodyPr anchor="t">
            <a:noAutofit/>
          </a:bodyPr>
          <a:lstStyle/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becomes 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readable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Easy to change constants without affecting throughout the project. Easy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pPr lvl="0" fontAlgn="base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Reduces errors caused by transposing or mistyping numbers.</a:t>
            </a:r>
          </a:p>
          <a:p>
            <a:pPr lvl="0" fontAlgn="base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They increase the level of abstraction since you immediately see what underlying integral values represent.</a:t>
            </a:r>
          </a:p>
          <a:p>
            <a:pPr lvl="0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can use them instead of magic numbers and by doing that making the code  more understandable</a:t>
            </a:r>
          </a:p>
          <a:p>
            <a:pPr lvl="0" fontAlgn="base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They also restrict the values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variable can have in doing so make the application safer, since programmers know which values are valid for variable, so they provide a type safety.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993C-9DFF-434C-9EBC-965EDE75B7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Enumeration</vt:lpstr>
      <vt:lpstr>Syntax:</vt:lpstr>
      <vt:lpstr>Benefits of using enum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</dc:title>
  <dc:creator>dell</dc:creator>
  <cp:lastModifiedBy>dell</cp:lastModifiedBy>
  <cp:revision>5</cp:revision>
  <dcterms:created xsi:type="dcterms:W3CDTF">2014-11-01T04:08:26Z</dcterms:created>
  <dcterms:modified xsi:type="dcterms:W3CDTF">2014-11-01T10:38:51Z</dcterms:modified>
</cp:coreProperties>
</file>