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10/11/2014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Identifiers and Keywords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C# and identifier is a name given to 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varaible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constant  or any user defined  programming element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identifier starts with a letter or underscore and ends with character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 identifiers are case sensitive.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suggests the naming convention  Hungarian and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Camelcasing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notations.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66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identifier must begin with a letter or underscore.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not be the reserved words.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start  with digits.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identifier must be complete words without blank spaces</a:t>
            </a: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47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the reserved words  whose meaning are predefined to C# compiler.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Reserved by c# compiler to be used  for specific task.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Cannot be used as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varaibles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methods,and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properties because they are defined to the compiler  to perform specific task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6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257" y="284176"/>
            <a:ext cx="11448543" cy="643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2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 Contextual  Keywords ??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difference between Reserved and Contextual Keywords?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3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TC103090430[[fn=Banded]]</Template>
  <TotalTime>72</TotalTime>
  <Words>146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Corbel</vt:lpstr>
      <vt:lpstr>Times New Roman</vt:lpstr>
      <vt:lpstr>Wingdings</vt:lpstr>
      <vt:lpstr>Banded</vt:lpstr>
      <vt:lpstr>Identifiers and Keywords </vt:lpstr>
      <vt:lpstr>Identifiers</vt:lpstr>
      <vt:lpstr>Rules</vt:lpstr>
      <vt:lpstr>Keywords</vt:lpstr>
      <vt:lpstr>PowerPoint Presentation</vt:lpstr>
      <vt:lpstr>Keywords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Identifiers and Keywords</dc:title>
  <dc:creator>sudan prajapati</dc:creator>
  <cp:lastModifiedBy>sudan prajapati</cp:lastModifiedBy>
  <cp:revision>6</cp:revision>
  <dcterms:created xsi:type="dcterms:W3CDTF">2014-10-12T03:25:33Z</dcterms:created>
  <dcterms:modified xsi:type="dcterms:W3CDTF">2014-10-12T05:24:38Z</dcterms:modified>
</cp:coreProperties>
</file>