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70" r:id="rId5"/>
    <p:sldId id="271" r:id="rId6"/>
    <p:sldId id="272" r:id="rId7"/>
    <p:sldId id="275" r:id="rId8"/>
    <p:sldId id="274" r:id="rId9"/>
    <p:sldId id="277" r:id="rId10"/>
    <p:sldId id="276" r:id="rId11"/>
    <p:sldId id="280" r:id="rId12"/>
    <p:sldId id="278" r:id="rId13"/>
    <p:sldId id="279" r:id="rId14"/>
    <p:sldId id="281" r:id="rId15"/>
    <p:sldId id="28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2F84C7-82FB-4F3D-9C54-96B3D34BEA06}">
          <p14:sldIdLst>
            <p14:sldId id="256"/>
            <p14:sldId id="257"/>
            <p14:sldId id="270"/>
            <p14:sldId id="271"/>
            <p14:sldId id="272"/>
            <p14:sldId id="275"/>
            <p14:sldId id="274"/>
            <p14:sldId id="277"/>
            <p14:sldId id="276"/>
            <p14:sldId id="280"/>
            <p14:sldId id="278"/>
            <p14:sldId id="279"/>
            <p14:sldId id="281"/>
            <p14:sldId id="282"/>
          </p14:sldIdLst>
        </p14:section>
        <p14:section name="Untitled Section" id="{14729336-F466-48BE-B776-3964B26BDFF9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55" d="100"/>
          <a:sy n="55" d="100"/>
        </p:scale>
        <p:origin x="61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Inheritance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3899" y="1676400"/>
            <a:ext cx="10286998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interface Student {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rollNumber</a:t>
            </a:r>
            <a:r>
              <a:rPr lang="en-US" dirty="0" smtClean="0"/>
              <a:t> 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display();}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TouristStudent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nameDisplay</a:t>
            </a:r>
            <a:r>
              <a:rPr lang="en-US" dirty="0" smtClean="0"/>
              <a:t>();}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 </a:t>
            </a:r>
            <a:r>
              <a:rPr lang="en-US" dirty="0" err="1" smtClean="0"/>
              <a:t>StudentInfo:Student,TouristStudent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rollNumber</a:t>
            </a:r>
            <a:r>
              <a:rPr lang="en-US" dirty="0" smtClean="0"/>
              <a:t>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public </a:t>
            </a:r>
            <a:r>
              <a:rPr lang="en-US" dirty="0" smtClean="0"/>
              <a:t>void display()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{    </a:t>
            </a:r>
            <a:r>
              <a:rPr lang="en-US" dirty="0" err="1" smtClean="0"/>
              <a:t>Console.WriteLine</a:t>
            </a:r>
            <a:r>
              <a:rPr lang="en-US" dirty="0" smtClean="0"/>
              <a:t>(“roll number:{0}”,</a:t>
            </a:r>
            <a:r>
              <a:rPr lang="en-US" dirty="0" err="1" smtClean="0"/>
              <a:t>rollNumber</a:t>
            </a:r>
            <a:r>
              <a:rPr lang="en-US" dirty="0" smtClean="0"/>
              <a:t>); } 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47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612" y="4572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class Program</a:t>
            </a:r>
          </a:p>
          <a:p>
            <a:r>
              <a:rPr lang="en-US" sz="3200" dirty="0"/>
              <a:t>    {</a:t>
            </a:r>
          </a:p>
          <a:p>
            <a:r>
              <a:rPr lang="en-US" sz="3200" dirty="0"/>
              <a:t>        static void Main(string[] 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  <a:p>
            <a:r>
              <a:rPr lang="en-US" sz="3200" dirty="0"/>
              <a:t>        </a:t>
            </a:r>
            <a:r>
              <a:rPr lang="en-US" sz="3200" dirty="0" smtClean="0"/>
              <a:t>{ student  stud1 </a:t>
            </a:r>
            <a:r>
              <a:rPr lang="en-US" sz="3200" dirty="0"/>
              <a:t>= new </a:t>
            </a:r>
            <a:r>
              <a:rPr lang="en-US" sz="3200" dirty="0" err="1" smtClean="0"/>
              <a:t>studentInfo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	stud1.rollNumber= 20;</a:t>
            </a:r>
            <a:endParaRPr lang="en-US" sz="3200" dirty="0"/>
          </a:p>
          <a:p>
            <a:r>
              <a:rPr lang="en-US" sz="3200" dirty="0"/>
              <a:t>            </a:t>
            </a:r>
            <a:r>
              <a:rPr lang="en-US" sz="3200" dirty="0" smtClean="0"/>
              <a:t>stud1.display();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stud1.print();</a:t>
            </a:r>
            <a:endParaRPr lang="en-US" sz="3200" dirty="0"/>
          </a:p>
          <a:p>
            <a:r>
              <a:rPr lang="en-US" sz="3200" dirty="0"/>
              <a:t>            </a:t>
            </a:r>
          </a:p>
          <a:p>
            <a:r>
              <a:rPr lang="en-US" sz="3200" dirty="0"/>
              <a:t>        }</a:t>
            </a:r>
          </a:p>
          <a:p>
            <a:r>
              <a:rPr lang="en-US" sz="3200" dirty="0"/>
              <a:t>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057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level  Inheritance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3899" y="1676400"/>
            <a:ext cx="10286998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interface Student {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rollNumber</a:t>
            </a:r>
            <a:r>
              <a:rPr lang="en-US" dirty="0" smtClean="0"/>
              <a:t> 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display();}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TouristStudent</a:t>
            </a:r>
            <a:r>
              <a:rPr lang="en-US" dirty="0" smtClean="0"/>
              <a:t> : student{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nameDisplay</a:t>
            </a:r>
            <a:r>
              <a:rPr lang="en-US" dirty="0" smtClean="0"/>
              <a:t>();}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 </a:t>
            </a:r>
            <a:r>
              <a:rPr lang="en-US" dirty="0" err="1" smtClean="0"/>
              <a:t>StudentInfo:Student,TouristStudent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rollNumber</a:t>
            </a:r>
            <a:r>
              <a:rPr lang="en-US" dirty="0" smtClean="0"/>
              <a:t>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public </a:t>
            </a:r>
            <a:r>
              <a:rPr lang="en-US" dirty="0" smtClean="0"/>
              <a:t>void display()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{    </a:t>
            </a:r>
            <a:r>
              <a:rPr lang="en-US" dirty="0" err="1" smtClean="0"/>
              <a:t>Console.WriteLine</a:t>
            </a:r>
            <a:r>
              <a:rPr lang="en-US" dirty="0" smtClean="0"/>
              <a:t>(“roll number:{0}”,</a:t>
            </a:r>
            <a:r>
              <a:rPr lang="en-US" dirty="0" err="1" smtClean="0"/>
              <a:t>rollNumber</a:t>
            </a:r>
            <a:r>
              <a:rPr lang="en-US" dirty="0" smtClean="0"/>
              <a:t>); } 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28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612" y="4572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class Program</a:t>
            </a:r>
          </a:p>
          <a:p>
            <a:r>
              <a:rPr lang="en-US" sz="3200" dirty="0"/>
              <a:t>    {</a:t>
            </a:r>
          </a:p>
          <a:p>
            <a:r>
              <a:rPr lang="en-US" sz="3200" dirty="0"/>
              <a:t>        static void Main(string[] 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  <a:p>
            <a:r>
              <a:rPr lang="en-US" sz="3200" dirty="0"/>
              <a:t>        </a:t>
            </a:r>
            <a:r>
              <a:rPr lang="en-US" sz="3200" dirty="0" smtClean="0"/>
              <a:t>{ student  stud1 </a:t>
            </a:r>
            <a:r>
              <a:rPr lang="en-US" sz="3200" dirty="0"/>
              <a:t>= new </a:t>
            </a:r>
            <a:r>
              <a:rPr lang="en-US" sz="3200" dirty="0" err="1" smtClean="0"/>
              <a:t>studentInfo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	stud1.rollNumber= 20;</a:t>
            </a:r>
            <a:endParaRPr lang="en-US" sz="3200" dirty="0"/>
          </a:p>
          <a:p>
            <a:r>
              <a:rPr lang="en-US" sz="3200" dirty="0"/>
              <a:t>            </a:t>
            </a:r>
            <a:r>
              <a:rPr lang="en-US" sz="3200" dirty="0" smtClean="0"/>
              <a:t>stud1.display();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stud1.print();</a:t>
            </a:r>
            <a:endParaRPr lang="en-US" sz="3200" dirty="0"/>
          </a:p>
          <a:p>
            <a:r>
              <a:rPr lang="en-US" sz="3200" dirty="0"/>
              <a:t>            </a:t>
            </a:r>
          </a:p>
          <a:p>
            <a:r>
              <a:rPr lang="en-US" sz="3200" dirty="0"/>
              <a:t>        }</a:t>
            </a:r>
          </a:p>
          <a:p>
            <a:r>
              <a:rPr lang="en-US" sz="3200" dirty="0"/>
              <a:t>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122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Points to Remember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00200"/>
            <a:ext cx="10286998" cy="5257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No access modifiers are allowed all interface members are implicitly public </a:t>
            </a:r>
            <a:endParaRPr lang="en-US" sz="3200" dirty="0" smtClean="0"/>
          </a:p>
          <a:p>
            <a:r>
              <a:rPr lang="en-US" sz="3200" dirty="0" smtClean="0"/>
              <a:t>Interface member can’t contain code bodies .</a:t>
            </a:r>
          </a:p>
          <a:p>
            <a:r>
              <a:rPr lang="en-US" sz="3200" dirty="0" smtClean="0"/>
              <a:t>Interface can’t define field members.</a:t>
            </a:r>
          </a:p>
          <a:p>
            <a:r>
              <a:rPr lang="en-US" sz="3200" dirty="0" smtClean="0"/>
              <a:t>Interface member can’t  be  defined using keywords static ,virtual , abstract </a:t>
            </a:r>
          </a:p>
          <a:p>
            <a:r>
              <a:rPr lang="en-US" sz="3200" dirty="0" smtClean="0"/>
              <a:t>Type definition members are forbidden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635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Interfaces in C # provide a way to achieve runtime polymorphism. </a:t>
            </a:r>
            <a:endParaRPr lang="en-US" sz="2800" dirty="0" smtClean="0"/>
          </a:p>
          <a:p>
            <a:r>
              <a:rPr lang="en-US" sz="2800" dirty="0" smtClean="0"/>
              <a:t>Using </a:t>
            </a:r>
            <a:r>
              <a:rPr lang="en-US" sz="2800" dirty="0"/>
              <a:t>interfaces we can invoke functions </a:t>
            </a:r>
            <a:r>
              <a:rPr lang="en-US" sz="2800" dirty="0" smtClean="0"/>
              <a:t>to different </a:t>
            </a:r>
            <a:r>
              <a:rPr lang="en-US" sz="2800" dirty="0"/>
              <a:t>classes through the same Interface </a:t>
            </a:r>
            <a:r>
              <a:rPr lang="en-US" sz="2800" dirty="0" smtClean="0"/>
              <a:t>reference 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hereas </a:t>
            </a:r>
            <a:r>
              <a:rPr lang="en-US" sz="2800" dirty="0"/>
              <a:t>using virtual functions we can invoke functions from different classes in the same inheritance hierarchy through the same reference. </a:t>
            </a:r>
            <a:endParaRPr lang="en-US" sz="2800" dirty="0" smtClean="0"/>
          </a:p>
          <a:p>
            <a:r>
              <a:rPr lang="en-US" sz="2800" dirty="0" smtClean="0"/>
              <a:t>Before </a:t>
            </a:r>
            <a:r>
              <a:rPr lang="en-US" sz="2800" dirty="0"/>
              <a:t>things start getting difficult let </a:t>
            </a:r>
            <a:r>
              <a:rPr lang="en-US" sz="2800" dirty="0" smtClean="0"/>
              <a:t>start </a:t>
            </a:r>
            <a:r>
              <a:rPr lang="en-US" sz="2800" dirty="0"/>
              <a:t>using simple and short examples to explain the concept of interfaces.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class </a:t>
            </a:r>
            <a:r>
              <a:rPr lang="en-US" sz="2600" dirty="0" smtClean="0"/>
              <a:t> </a:t>
            </a:r>
            <a:r>
              <a:rPr lang="en-US" sz="2600" dirty="0" err="1" smtClean="0"/>
              <a:t>StudentInfo</a:t>
            </a:r>
            <a:r>
              <a:rPr lang="en-US" sz="2600" dirty="0" smtClean="0"/>
              <a:t>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public </a:t>
            </a:r>
            <a:r>
              <a:rPr lang="en-US" sz="2600" dirty="0" smtClean="0"/>
              <a:t>void display()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{    </a:t>
            </a:r>
            <a:r>
              <a:rPr lang="en-US" sz="2600" dirty="0" err="1"/>
              <a:t>System.Console.WriteLine</a:t>
            </a:r>
            <a:r>
              <a:rPr lang="en-US" sz="2600" dirty="0"/>
              <a:t>("Hello Interfaces</a:t>
            </a:r>
            <a:r>
              <a:rPr lang="en-US" sz="2600" dirty="0" smtClean="0"/>
              <a:t>");  </a:t>
            </a: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smtClean="0"/>
              <a:t>interface Student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{  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4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</a:t>
            </a:r>
            <a:r>
              <a:rPr lang="en-US" b="1" dirty="0" err="1" smtClean="0"/>
              <a:t>int</a:t>
            </a:r>
            <a:r>
              <a:rPr lang="en-US" b="1" dirty="0"/>
              <a:t> </a:t>
            </a:r>
            <a:r>
              <a:rPr lang="en-US" b="1" dirty="0" err="1" smtClean="0"/>
              <a:t>rollNumber</a:t>
            </a:r>
            <a:r>
              <a:rPr lang="en-US" b="1" dirty="0" smtClean="0"/>
              <a:t> in Interface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class </a:t>
            </a:r>
            <a:r>
              <a:rPr lang="en-US" sz="2600" dirty="0" smtClean="0"/>
              <a:t> </a:t>
            </a:r>
            <a:r>
              <a:rPr lang="en-US" sz="2600" dirty="0" err="1" smtClean="0"/>
              <a:t>StudentInfo</a:t>
            </a:r>
            <a:r>
              <a:rPr lang="en-US" sz="2600" dirty="0" smtClean="0"/>
              <a:t>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public </a:t>
            </a:r>
            <a:r>
              <a:rPr lang="en-US" sz="2600" dirty="0" smtClean="0"/>
              <a:t>void display()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{    </a:t>
            </a:r>
            <a:r>
              <a:rPr lang="en-US" sz="2600" dirty="0" err="1"/>
              <a:t>System.Console.WriteLine</a:t>
            </a:r>
            <a:r>
              <a:rPr lang="en-US" sz="2600" dirty="0"/>
              <a:t>("Hello Interfaces</a:t>
            </a:r>
            <a:r>
              <a:rPr lang="en-US" sz="2600" dirty="0" smtClean="0"/>
              <a:t>");  </a:t>
            </a: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smtClean="0"/>
              <a:t>interface Student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{   </a:t>
            </a:r>
            <a:r>
              <a:rPr lang="en-US" sz="2600" dirty="0" err="1" smtClean="0"/>
              <a:t>int</a:t>
            </a:r>
            <a:r>
              <a:rPr lang="en-US" sz="2600" dirty="0" smtClean="0"/>
              <a:t>  </a:t>
            </a:r>
            <a:r>
              <a:rPr lang="en-US" sz="2600" dirty="0" err="1" smtClean="0"/>
              <a:t>rollNumber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1812" y="457200"/>
            <a:ext cx="1143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will be error that “Interface cannot contain fields”.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Error! Interfaces in C# cannot contain fields </a:t>
            </a:r>
            <a:r>
              <a:rPr lang="en-US" sz="2400" dirty="0" err="1"/>
              <a:t>i.e</a:t>
            </a:r>
            <a:r>
              <a:rPr lang="en-US" sz="2400" dirty="0"/>
              <a:t> variables. 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declaration of  </a:t>
            </a:r>
            <a:r>
              <a:rPr lang="en-US" sz="2400" dirty="0"/>
              <a:t>an integer variable </a:t>
            </a:r>
            <a:r>
              <a:rPr lang="en-US" sz="2400" dirty="0" err="1" smtClean="0"/>
              <a:t>rollNumber</a:t>
            </a:r>
            <a:r>
              <a:rPr lang="en-US" sz="2400" dirty="0" smtClean="0"/>
              <a:t> </a:t>
            </a:r>
            <a:r>
              <a:rPr lang="en-US" sz="2400" dirty="0"/>
              <a:t>in the interface </a:t>
            </a:r>
            <a:r>
              <a:rPr lang="en-US" sz="2400" dirty="0" smtClean="0"/>
              <a:t>Student Hits  </a:t>
            </a:r>
            <a:r>
              <a:rPr lang="en-US" sz="2400" dirty="0"/>
              <a:t>the C# compiler badly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Which means  variables cannot be declared in interface.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But  properties can be set 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Example: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rollNumber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400" dirty="0"/>
              <a:t>      {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          get;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          set;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      }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in Interface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52600"/>
            <a:ext cx="1028699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class  </a:t>
            </a:r>
            <a:r>
              <a:rPr lang="en-US" sz="2600" dirty="0" err="1" smtClean="0"/>
              <a:t>StudentInfo</a:t>
            </a: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  public void display()</a:t>
            </a:r>
          </a:p>
          <a:p>
            <a:pPr marL="0" indent="0">
              <a:buNone/>
            </a:pPr>
            <a:r>
              <a:rPr lang="en-US" sz="2600" dirty="0" smtClean="0"/>
              <a:t>  {    </a:t>
            </a:r>
            <a:r>
              <a:rPr lang="en-US" sz="2600" dirty="0" err="1" smtClean="0"/>
              <a:t>System.Console.WriteLine</a:t>
            </a:r>
            <a:r>
              <a:rPr lang="en-US" sz="2600" dirty="0" smtClean="0"/>
              <a:t>("Hello Interfaces");  }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</a:p>
          <a:p>
            <a:pPr marL="0" indent="0">
              <a:buNone/>
            </a:pPr>
            <a:r>
              <a:rPr lang="en-US" sz="2600" dirty="0" smtClean="0"/>
              <a:t>interface Student</a:t>
            </a:r>
          </a:p>
          <a:p>
            <a:pPr marL="0" indent="0">
              <a:buNone/>
            </a:pPr>
            <a:r>
              <a:rPr lang="en-US" sz="2600" dirty="0" smtClean="0"/>
              <a:t>{   void </a:t>
            </a:r>
            <a:r>
              <a:rPr lang="en-US" sz="2600" dirty="0" err="1" smtClean="0"/>
              <a:t>displayRoll</a:t>
            </a:r>
            <a:r>
              <a:rPr lang="en-US" sz="2600" dirty="0" smtClean="0"/>
              <a:t>(){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</a:t>
            </a:r>
            <a:r>
              <a:rPr lang="en-US" sz="2600" dirty="0" err="1" smtClean="0"/>
              <a:t>cw</a:t>
            </a:r>
            <a:r>
              <a:rPr lang="en-US" sz="2600" dirty="0" smtClean="0"/>
              <a:t>(“Roll number {0}:”,10);</a:t>
            </a:r>
          </a:p>
          <a:p>
            <a:pPr marL="0" indent="0">
              <a:buNone/>
            </a:pPr>
            <a:r>
              <a:rPr lang="en-US" sz="2600" dirty="0" smtClean="0"/>
              <a:t>   }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25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Brief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00200"/>
            <a:ext cx="10286998" cy="5257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An Interface is declared just as class only difference is  that class is declared using  the class keyword and interface is declared using interface keyword.</a:t>
            </a:r>
          </a:p>
          <a:p>
            <a:r>
              <a:rPr lang="en-US" sz="2500" dirty="0" smtClean="0"/>
              <a:t>Interface </a:t>
            </a:r>
            <a:r>
              <a:rPr lang="en-US" sz="2500" dirty="0" smtClean="0"/>
              <a:t>is a collection of data members and member functions  but does not implement them .</a:t>
            </a:r>
          </a:p>
          <a:p>
            <a:r>
              <a:rPr lang="en-US" sz="2500" dirty="0" smtClean="0"/>
              <a:t>Interfaces are introduced to provide the feature of multiple inheritance to classes.</a:t>
            </a:r>
          </a:p>
          <a:p>
            <a:r>
              <a:rPr lang="en-US" sz="2500" dirty="0" smtClean="0"/>
              <a:t>The method defined in an interface  do not have implementation  they only specify the parameter they will take and the types of  value  the will return </a:t>
            </a:r>
          </a:p>
          <a:p>
            <a:r>
              <a:rPr lang="en-US" sz="2500" dirty="0" smtClean="0"/>
              <a:t>Interface is always implemented  in a class </a:t>
            </a:r>
          </a:p>
          <a:p>
            <a:r>
              <a:rPr lang="en-US" sz="2500" dirty="0" smtClean="0"/>
              <a:t>Class that implements the interface need to  implement  all the members  of the interface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777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interface </a:t>
            </a:r>
            <a:r>
              <a:rPr lang="en-US" sz="2600" dirty="0" smtClean="0"/>
              <a:t>Student {  </a:t>
            </a:r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rollNumber</a:t>
            </a:r>
            <a:r>
              <a:rPr lang="en-US" sz="2600" dirty="0" smtClean="0"/>
              <a:t> {</a:t>
            </a:r>
            <a:r>
              <a:rPr lang="en-US" sz="2600" dirty="0" err="1" smtClean="0"/>
              <a:t>get;set</a:t>
            </a:r>
            <a:r>
              <a:rPr lang="en-US" sz="2600" dirty="0" smtClean="0"/>
              <a:t>;}</a:t>
            </a:r>
          </a:p>
          <a:p>
            <a:pPr marL="0" indent="0">
              <a:buNone/>
            </a:pPr>
            <a:r>
              <a:rPr lang="en-US" sz="2600" dirty="0"/>
              <a:t>v</a:t>
            </a:r>
            <a:r>
              <a:rPr lang="en-US" sz="2600" dirty="0" smtClean="0"/>
              <a:t>oid display();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smtClean="0"/>
              <a:t>class  </a:t>
            </a:r>
            <a:r>
              <a:rPr lang="en-US" sz="2600" dirty="0" err="1" smtClean="0"/>
              <a:t>StudentInfo:Student</a:t>
            </a: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Public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rollNumber</a:t>
            </a:r>
            <a:r>
              <a:rPr lang="en-US" sz="2600" dirty="0" smtClean="0"/>
              <a:t>{</a:t>
            </a:r>
            <a:r>
              <a:rPr lang="en-US" sz="2600" dirty="0" err="1" smtClean="0"/>
              <a:t>get;set</a:t>
            </a:r>
            <a:r>
              <a:rPr lang="en-US" sz="2600" dirty="0" smtClean="0"/>
              <a:t>;}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public </a:t>
            </a:r>
            <a:r>
              <a:rPr lang="en-US" sz="2600" dirty="0" smtClean="0"/>
              <a:t>void display()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{    </a:t>
            </a:r>
            <a:r>
              <a:rPr lang="en-US" sz="2600" dirty="0" err="1" smtClean="0"/>
              <a:t>Console.WriteLine</a:t>
            </a:r>
            <a:r>
              <a:rPr lang="en-US" sz="2600" dirty="0" smtClean="0"/>
              <a:t>(“roll number:{0}”,</a:t>
            </a:r>
            <a:r>
              <a:rPr lang="en-US" sz="2600" dirty="0" err="1" smtClean="0"/>
              <a:t>rollNumber</a:t>
            </a:r>
            <a:r>
              <a:rPr lang="en-US" sz="2600" dirty="0" smtClean="0"/>
              <a:t>); }  </a:t>
            </a: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88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612" y="457200"/>
            <a:ext cx="114300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Program </a:t>
            </a:r>
            <a:r>
              <a:rPr lang="en-US" sz="3200" dirty="0"/>
              <a:t>compiles and runs successfully to produce a desired output</a:t>
            </a:r>
            <a:r>
              <a:rPr lang="en-US" sz="32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Class </a:t>
            </a:r>
            <a:r>
              <a:rPr lang="en-US" sz="3200" dirty="0" err="1" smtClean="0"/>
              <a:t>StudentInfo</a:t>
            </a:r>
            <a:r>
              <a:rPr lang="en-US" sz="3200" dirty="0" smtClean="0"/>
              <a:t> implements </a:t>
            </a:r>
            <a:r>
              <a:rPr lang="en-US" sz="3200" dirty="0"/>
              <a:t>the interfaces </a:t>
            </a:r>
            <a:r>
              <a:rPr lang="en-US" sz="3200" dirty="0" smtClean="0"/>
              <a:t>Student  and function display 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An object of class </a:t>
            </a:r>
            <a:r>
              <a:rPr lang="en-US" sz="3200" dirty="0" err="1" smtClean="0"/>
              <a:t>StudentInfo</a:t>
            </a:r>
            <a:r>
              <a:rPr lang="en-US" sz="3200" dirty="0" smtClean="0"/>
              <a:t> is </a:t>
            </a:r>
            <a:r>
              <a:rPr lang="en-US" sz="3200" dirty="0"/>
              <a:t>created and its reference is stored in </a:t>
            </a:r>
            <a:r>
              <a:rPr lang="en-US" sz="3200" dirty="0" smtClean="0"/>
              <a:t>stud1.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tud1  which </a:t>
            </a:r>
            <a:r>
              <a:rPr lang="en-US" sz="3200" dirty="0"/>
              <a:t>is a variable of type Interface </a:t>
            </a:r>
            <a:r>
              <a:rPr lang="en-US" sz="3200" dirty="0" smtClean="0"/>
              <a:t>student , </a:t>
            </a:r>
            <a:r>
              <a:rPr lang="en-US" sz="3200" dirty="0"/>
              <a:t>refers to the object of class </a:t>
            </a:r>
            <a:r>
              <a:rPr lang="en-US" sz="3200" dirty="0" err="1" smtClean="0"/>
              <a:t>StudentInfo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458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610</Words>
  <Application>Microsoft Office PowerPoint</Application>
  <PresentationFormat>Custom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Interface</vt:lpstr>
      <vt:lpstr>Introduction</vt:lpstr>
      <vt:lpstr>Example</vt:lpstr>
      <vt:lpstr>Add int rollNumber in Interface</vt:lpstr>
      <vt:lpstr>PowerPoint Presentation</vt:lpstr>
      <vt:lpstr>Method in Interface</vt:lpstr>
      <vt:lpstr>In Brief</vt:lpstr>
      <vt:lpstr>Example</vt:lpstr>
      <vt:lpstr>PowerPoint Presentation</vt:lpstr>
      <vt:lpstr>Multiple Inheritance</vt:lpstr>
      <vt:lpstr>PowerPoint Presentation</vt:lpstr>
      <vt:lpstr>Multiple level  Inheritance</vt:lpstr>
      <vt:lpstr>PowerPoint Presentation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2014-12-07T11:31:09Z</dcterms:created>
  <dcterms:modified xsi:type="dcterms:W3CDTF">2014-12-07T16:22:52Z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