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67" r:id="rId3"/>
    <p:sldId id="274" r:id="rId4"/>
    <p:sldId id="281" r:id="rId5"/>
    <p:sldId id="282" r:id="rId6"/>
    <p:sldId id="283" r:id="rId7"/>
    <p:sldId id="284" r:id="rId8"/>
    <p:sldId id="285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11/6/2014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11/6/2014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 title="Slide Design Pictu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11/6/2014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432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432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11/6/2014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11/6/2014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Methods in C#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Er.Sudan</a:t>
            </a:r>
            <a:r>
              <a:rPr lang="en-US" dirty="0" smtClean="0"/>
              <a:t> Prajapati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1086" y="-13855"/>
            <a:ext cx="9601200" cy="1219200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1085" y="1427018"/>
            <a:ext cx="11424659" cy="5320146"/>
          </a:xfrm>
        </p:spPr>
        <p:txBody>
          <a:bodyPr>
            <a:noAutofit/>
          </a:bodyPr>
          <a:lstStyle/>
          <a:p>
            <a:r>
              <a:rPr lang="en-US" sz="2600" dirty="0" smtClean="0"/>
              <a:t>A method is a code block containing a series of statements. </a:t>
            </a:r>
          </a:p>
          <a:p>
            <a:r>
              <a:rPr lang="en-US" sz="2600" dirty="0" smtClean="0"/>
              <a:t>Methods must be declared within a class or a structure.</a:t>
            </a:r>
          </a:p>
          <a:p>
            <a:r>
              <a:rPr lang="en-US" sz="2600" dirty="0" smtClean="0"/>
              <a:t> It is a good programming practice that methods do only one specific task. </a:t>
            </a:r>
          </a:p>
          <a:p>
            <a:r>
              <a:rPr lang="en-US" sz="2600" dirty="0" smtClean="0"/>
              <a:t>Methods bring modularity to programs</a:t>
            </a:r>
          </a:p>
          <a:p>
            <a:pPr lvl="1"/>
            <a:r>
              <a:rPr lang="en-US" sz="2600" dirty="0" smtClean="0"/>
              <a:t>.Proper use of methods bring the following advantages:</a:t>
            </a:r>
          </a:p>
          <a:p>
            <a:pPr lvl="1"/>
            <a:r>
              <a:rPr lang="en-US" sz="2600" dirty="0" smtClean="0"/>
              <a:t>Reducing duplication of code</a:t>
            </a:r>
          </a:p>
          <a:p>
            <a:pPr lvl="1"/>
            <a:r>
              <a:rPr lang="en-US" sz="2600" dirty="0" smtClean="0"/>
              <a:t>Decomposing complex problems into simpler pieces</a:t>
            </a:r>
          </a:p>
          <a:p>
            <a:pPr lvl="1"/>
            <a:r>
              <a:rPr lang="en-US" sz="2600" dirty="0" smtClean="0"/>
              <a:t>Improving clarity of the code</a:t>
            </a:r>
          </a:p>
          <a:p>
            <a:pPr lvl="1"/>
            <a:r>
              <a:rPr lang="en-US" sz="2600" dirty="0" smtClean="0"/>
              <a:t>Reuse of code</a:t>
            </a:r>
          </a:p>
          <a:p>
            <a:pPr lvl="1"/>
            <a:r>
              <a:rPr lang="en-US" sz="2600" dirty="0" smtClean="0"/>
              <a:t>Information hiding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780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1086" y="-13855"/>
            <a:ext cx="9601200" cy="1219200"/>
          </a:xfrm>
        </p:spPr>
        <p:txBody>
          <a:bodyPr/>
          <a:lstStyle/>
          <a:p>
            <a:r>
              <a:rPr lang="en-US" b="1" dirty="0"/>
              <a:t>Basic characteristics of methods </a:t>
            </a:r>
            <a:r>
              <a:rPr lang="en-US" b="1" dirty="0" smtClean="0"/>
              <a:t>are: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1085" y="1427018"/>
            <a:ext cx="11424659" cy="5320146"/>
          </a:xfrm>
        </p:spPr>
        <p:txBody>
          <a:bodyPr>
            <a:noAutofit/>
          </a:bodyPr>
          <a:lstStyle/>
          <a:p>
            <a:r>
              <a:rPr lang="en-US" sz="3600" dirty="0"/>
              <a:t>Access level</a:t>
            </a:r>
          </a:p>
          <a:p>
            <a:r>
              <a:rPr lang="en-US" sz="3600" dirty="0"/>
              <a:t>Return value type</a:t>
            </a:r>
          </a:p>
          <a:p>
            <a:r>
              <a:rPr lang="en-US" sz="3600" dirty="0"/>
              <a:t>Method name</a:t>
            </a:r>
          </a:p>
          <a:p>
            <a:r>
              <a:rPr lang="en-US" sz="3600" dirty="0"/>
              <a:t>Method parameters</a:t>
            </a:r>
          </a:p>
          <a:p>
            <a:r>
              <a:rPr lang="en-US" sz="3600" dirty="0"/>
              <a:t>Parentheses</a:t>
            </a:r>
          </a:p>
          <a:p>
            <a:r>
              <a:rPr lang="en-US" sz="3600" dirty="0"/>
              <a:t>Block of statements</a:t>
            </a:r>
          </a:p>
        </p:txBody>
      </p:sp>
    </p:spTree>
    <p:extLst>
      <p:ext uri="{BB962C8B-B14F-4D97-AF65-F5344CB8AC3E}">
        <p14:creationId xmlns:p14="http://schemas.microsoft.com/office/powerpoint/2010/main" val="796479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04104" y="152399"/>
            <a:ext cx="11424659" cy="6705602"/>
          </a:xfrm>
        </p:spPr>
        <p:txBody>
          <a:bodyPr>
            <a:noAutofit/>
          </a:bodyPr>
          <a:lstStyle/>
          <a:p>
            <a:r>
              <a:rPr lang="en-US" sz="3200" dirty="0"/>
              <a:t>Access level of methods is controlled with access modifiers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They set the visibility of methods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They determine who can call the method. </a:t>
            </a:r>
            <a:endParaRPr lang="en-US" sz="3200" dirty="0" smtClean="0"/>
          </a:p>
          <a:p>
            <a:r>
              <a:rPr lang="en-US" sz="3200" dirty="0" smtClean="0"/>
              <a:t>Methods </a:t>
            </a:r>
            <a:r>
              <a:rPr lang="en-US" sz="3200" dirty="0"/>
              <a:t>may return a value to the caller. </a:t>
            </a:r>
            <a:endParaRPr lang="en-US" sz="3200" dirty="0" smtClean="0"/>
          </a:p>
          <a:p>
            <a:r>
              <a:rPr lang="en-US" sz="3200" dirty="0" smtClean="0"/>
              <a:t>Method </a:t>
            </a:r>
            <a:r>
              <a:rPr lang="en-US" sz="3200" dirty="0"/>
              <a:t>parameters are surrounded by parentheses and separated by commas. </a:t>
            </a:r>
            <a:endParaRPr lang="en-US" sz="3200" dirty="0" smtClean="0"/>
          </a:p>
          <a:p>
            <a:r>
              <a:rPr lang="en-US" sz="3200" dirty="0" smtClean="0"/>
              <a:t>Empty </a:t>
            </a:r>
            <a:r>
              <a:rPr lang="en-US" sz="3200" dirty="0"/>
              <a:t>parentheses indicate that the method requires no parameters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The method block is surrounded with { } characters.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block contains one or more statements that are executed, when the method is </a:t>
            </a:r>
            <a:r>
              <a:rPr lang="en-US" sz="3200" dirty="0" smtClean="0"/>
              <a:t>invoked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4313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1086" y="-13855"/>
            <a:ext cx="9601200" cy="1219200"/>
          </a:xfrm>
        </p:spPr>
        <p:txBody>
          <a:bodyPr/>
          <a:lstStyle/>
          <a:p>
            <a:r>
              <a:rPr lang="en-US" b="1" dirty="0" smtClean="0"/>
              <a:t>Syntax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1085" y="1427018"/>
            <a:ext cx="11424659" cy="5320146"/>
          </a:xfrm>
        </p:spPr>
        <p:txBody>
          <a:bodyPr>
            <a:noAutofit/>
          </a:bodyPr>
          <a:lstStyle/>
          <a:p>
            <a:r>
              <a:rPr lang="en-US" b="1" dirty="0"/>
              <a:t>&lt; Access </a:t>
            </a:r>
            <a:r>
              <a:rPr lang="en-US" b="1" dirty="0" err="1"/>
              <a:t>Specifier</a:t>
            </a:r>
            <a:r>
              <a:rPr lang="en-US" b="1" dirty="0"/>
              <a:t>&gt; &lt; Return Type&gt; &lt; Method Name&gt; (Parameter list)</a:t>
            </a:r>
            <a:br>
              <a:rPr lang="en-US" b="1" dirty="0"/>
            </a:br>
            <a:r>
              <a:rPr lang="en-US" b="1" dirty="0"/>
              <a:t> {</a:t>
            </a:r>
            <a:br>
              <a:rPr lang="en-US" b="1" dirty="0"/>
            </a:br>
            <a:r>
              <a:rPr lang="en-US" b="1" dirty="0"/>
              <a:t>    Body</a:t>
            </a:r>
            <a:br>
              <a:rPr lang="en-US" b="1" dirty="0"/>
            </a:br>
            <a:r>
              <a:rPr lang="en-US" b="1" dirty="0"/>
              <a:t> </a:t>
            </a:r>
            <a:r>
              <a:rPr lang="en-US" b="1" dirty="0" smtClean="0"/>
              <a:t>}</a:t>
            </a:r>
          </a:p>
          <a:p>
            <a:r>
              <a:rPr lang="en-US" b="1" dirty="0" smtClean="0"/>
              <a:t>Example</a:t>
            </a:r>
          </a:p>
          <a:p>
            <a:pPr marL="502920" lvl="1" indent="0">
              <a:buNone/>
            </a:pPr>
            <a:r>
              <a:rPr lang="en-US" b="1" dirty="0"/>
              <a:t>public void add()</a:t>
            </a:r>
            <a:br>
              <a:rPr lang="en-US" b="1" dirty="0"/>
            </a:br>
            <a:r>
              <a:rPr lang="en-US" b="1" dirty="0"/>
              <a:t> {</a:t>
            </a:r>
            <a:br>
              <a:rPr lang="en-US" b="1" dirty="0"/>
            </a:br>
            <a:r>
              <a:rPr lang="en-US" b="1" dirty="0"/>
              <a:t>      Body</a:t>
            </a:r>
            <a:br>
              <a:rPr lang="en-US" b="1" dirty="0"/>
            </a:br>
            <a:r>
              <a:rPr lang="en-US" b="1" dirty="0"/>
              <a:t> 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19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1086" y="-13855"/>
            <a:ext cx="9601200" cy="1219200"/>
          </a:xfrm>
        </p:spPr>
        <p:txBody>
          <a:bodyPr/>
          <a:lstStyle/>
          <a:p>
            <a:r>
              <a:rPr lang="en-US" b="1" dirty="0" smtClean="0"/>
              <a:t>Try Out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1085" y="1427018"/>
            <a:ext cx="11424659" cy="5320146"/>
          </a:xfrm>
        </p:spPr>
        <p:txBody>
          <a:bodyPr>
            <a:noAutofit/>
          </a:bodyPr>
          <a:lstStyle/>
          <a:p>
            <a:r>
              <a:rPr lang="en-US" sz="2400" b="1" dirty="0"/>
              <a:t>static double </a:t>
            </a:r>
            <a:r>
              <a:rPr lang="en-US" sz="2400" b="1" dirty="0" err="1"/>
              <a:t>CalculateArea</a:t>
            </a:r>
            <a:r>
              <a:rPr lang="en-US" sz="2400" b="1" dirty="0"/>
              <a:t>(</a:t>
            </a:r>
            <a:r>
              <a:rPr lang="en-US" sz="2400" b="1" dirty="0" err="1"/>
              <a:t>int</a:t>
            </a:r>
            <a:r>
              <a:rPr lang="en-US" sz="2400" b="1" dirty="0"/>
              <a:t> r)</a:t>
            </a:r>
          </a:p>
          <a:p>
            <a:r>
              <a:rPr lang="en-US" sz="2400" b="1" dirty="0"/>
              <a:t>        </a:t>
            </a:r>
            <a:r>
              <a:rPr lang="en-US" sz="2400" b="1" dirty="0" smtClean="0"/>
              <a:t>{        </a:t>
            </a:r>
            <a:r>
              <a:rPr lang="en-US" sz="2400" b="1" dirty="0"/>
              <a:t>double area = r * r * </a:t>
            </a:r>
            <a:r>
              <a:rPr lang="en-US" sz="2400" b="1" dirty="0" err="1"/>
              <a:t>Math.PI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            return area;</a:t>
            </a:r>
          </a:p>
          <a:p>
            <a:r>
              <a:rPr lang="en-US" sz="2400" b="1" dirty="0"/>
              <a:t>        }</a:t>
            </a:r>
          </a:p>
          <a:p>
            <a:r>
              <a:rPr lang="en-US" sz="2400" b="1" dirty="0" smtClean="0"/>
              <a:t>        </a:t>
            </a:r>
            <a:r>
              <a:rPr lang="en-US" sz="2400" b="1" dirty="0"/>
              <a:t>static void Main()</a:t>
            </a:r>
          </a:p>
          <a:p>
            <a:r>
              <a:rPr lang="en-US" sz="2400" b="1" dirty="0"/>
              <a:t>        </a:t>
            </a:r>
            <a:r>
              <a:rPr lang="en-US" sz="2400" b="1" dirty="0" smtClean="0"/>
              <a:t>{       </a:t>
            </a:r>
            <a:r>
              <a:rPr lang="en-US" sz="2400" b="1" dirty="0" err="1"/>
              <a:t>int</a:t>
            </a:r>
            <a:r>
              <a:rPr lang="en-US" sz="2400" b="1" dirty="0"/>
              <a:t> radius = 5;</a:t>
            </a:r>
          </a:p>
          <a:p>
            <a:r>
              <a:rPr lang="en-US" sz="2400" b="1" dirty="0"/>
              <a:t>            double result = </a:t>
            </a:r>
            <a:r>
              <a:rPr lang="en-US" sz="2400" b="1" dirty="0" err="1"/>
              <a:t>CalculateArea</a:t>
            </a:r>
            <a:r>
              <a:rPr lang="en-US" sz="2400" b="1" dirty="0"/>
              <a:t>(radius);</a:t>
            </a:r>
          </a:p>
          <a:p>
            <a:r>
              <a:rPr lang="en-US" sz="2400" b="1" dirty="0"/>
              <a:t>            </a:t>
            </a:r>
            <a:r>
              <a:rPr lang="en-US" sz="2400" b="1" dirty="0" err="1"/>
              <a:t>Console.WriteLine</a:t>
            </a:r>
            <a:r>
              <a:rPr lang="en-US" sz="2400" b="1" dirty="0"/>
              <a:t>("The area is {</a:t>
            </a:r>
            <a:r>
              <a:rPr lang="en-US" sz="2400" b="1" dirty="0" smtClean="0"/>
              <a:t>0}", </a:t>
            </a:r>
            <a:r>
              <a:rPr lang="en-US" sz="2400" b="1" dirty="0"/>
              <a:t>result);</a:t>
            </a:r>
          </a:p>
          <a:p>
            <a:r>
              <a:rPr lang="en-US" sz="2400" b="1" dirty="0" smtClean="0"/>
              <a:t>                       </a:t>
            </a:r>
            <a:r>
              <a:rPr lang="en-US" sz="2400" b="1" dirty="0" err="1"/>
              <a:t>Console.ReadKey</a:t>
            </a:r>
            <a:r>
              <a:rPr lang="en-US" sz="2400" b="1" dirty="0"/>
              <a:t>();</a:t>
            </a:r>
          </a:p>
          <a:p>
            <a:r>
              <a:rPr lang="en-US" sz="2400" b="1" dirty="0"/>
              <a:t>      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534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194" y="0"/>
            <a:ext cx="9601200" cy="692727"/>
          </a:xfrm>
        </p:spPr>
        <p:txBody>
          <a:bodyPr/>
          <a:lstStyle/>
          <a:p>
            <a:r>
              <a:rPr lang="en-US" dirty="0" smtClean="0"/>
              <a:t>Passing Array 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195" y="928255"/>
            <a:ext cx="11036731" cy="5597235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dirty="0"/>
              <a:t>static void </a:t>
            </a:r>
            <a:r>
              <a:rPr lang="en-US" dirty="0" err="1"/>
              <a:t>printarray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newarray</a:t>
            </a:r>
            <a:r>
              <a:rPr lang="en-US" dirty="0"/>
              <a:t>)</a:t>
            </a:r>
          </a:p>
          <a:p>
            <a:pPr marL="45720" indent="0">
              <a:buNone/>
            </a:pPr>
            <a:r>
              <a:rPr lang="en-US" dirty="0"/>
              <a:t>      </a:t>
            </a:r>
            <a:r>
              <a:rPr lang="en-US" dirty="0" smtClean="0"/>
              <a:t>{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i,sum</a:t>
            </a:r>
            <a:r>
              <a:rPr lang="en-US" dirty="0"/>
              <a:t>=0;</a:t>
            </a:r>
          </a:p>
          <a:p>
            <a:pPr marL="45720" indent="0">
              <a:buNone/>
            </a:pPr>
            <a:r>
              <a:rPr lang="en-US" dirty="0"/>
              <a:t>        </a:t>
            </a:r>
            <a:r>
              <a:rPr lang="en-US" dirty="0" err="1"/>
              <a:t>Console.Write</a:t>
            </a:r>
            <a:r>
              <a:rPr lang="en-US" dirty="0"/>
              <a:t>("\n\</a:t>
            </a:r>
            <a:r>
              <a:rPr lang="en-US" dirty="0" err="1"/>
              <a:t>nYou</a:t>
            </a:r>
            <a:r>
              <a:rPr lang="en-US" dirty="0"/>
              <a:t> entered:\t");</a:t>
            </a:r>
          </a:p>
          <a:p>
            <a:pPr marL="45720" indent="0">
              <a:buNone/>
            </a:pPr>
            <a:r>
              <a:rPr lang="en-US" dirty="0"/>
              <a:t>    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4;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45720" indent="0">
              <a:buNone/>
            </a:pPr>
            <a:r>
              <a:rPr lang="en-US" dirty="0"/>
              <a:t>         </a:t>
            </a:r>
            <a:r>
              <a:rPr lang="en-US" dirty="0" smtClean="0"/>
              <a:t>{    </a:t>
            </a:r>
            <a:r>
              <a:rPr lang="en-US" dirty="0" err="1"/>
              <a:t>Console.Write</a:t>
            </a:r>
            <a:r>
              <a:rPr lang="en-US" dirty="0"/>
              <a:t>("{0}\t", </a:t>
            </a:r>
            <a:r>
              <a:rPr lang="en-US" dirty="0" err="1"/>
              <a:t>newarray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45720" indent="0">
              <a:buNone/>
            </a:pPr>
            <a:r>
              <a:rPr lang="en-US" dirty="0"/>
              <a:t>           sum = sum + </a:t>
            </a:r>
            <a:r>
              <a:rPr lang="en-US" dirty="0" err="1"/>
              <a:t>newarray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45720" indent="0">
              <a:buNone/>
            </a:pPr>
            <a:r>
              <a:rPr lang="en-US" dirty="0"/>
              <a:t>         }</a:t>
            </a:r>
          </a:p>
          <a:p>
            <a:pPr marL="4572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96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194" y="0"/>
            <a:ext cx="9601200" cy="692727"/>
          </a:xfrm>
        </p:spPr>
        <p:txBody>
          <a:bodyPr/>
          <a:lstStyle/>
          <a:p>
            <a:r>
              <a:rPr lang="en-US" dirty="0" smtClean="0"/>
              <a:t>Passing Array 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195" y="928255"/>
            <a:ext cx="11036731" cy="5597235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600" dirty="0"/>
              <a:t> static void Main(string[] </a:t>
            </a:r>
            <a:r>
              <a:rPr lang="en-US" sz="2600" dirty="0" err="1"/>
              <a:t>args</a:t>
            </a:r>
            <a:r>
              <a:rPr lang="en-US" sz="2600" dirty="0"/>
              <a:t>)</a:t>
            </a:r>
          </a:p>
          <a:p>
            <a:pPr marL="45720" indent="0">
              <a:buNone/>
            </a:pPr>
            <a:r>
              <a:rPr lang="en-US" sz="2600" dirty="0"/>
              <a:t>      {        </a:t>
            </a:r>
            <a:r>
              <a:rPr lang="en-US" sz="2600" dirty="0" err="1"/>
              <a:t>int</a:t>
            </a:r>
            <a:r>
              <a:rPr lang="en-US" sz="2600" dirty="0"/>
              <a:t>[] </a:t>
            </a:r>
            <a:r>
              <a:rPr lang="en-US" sz="2600" dirty="0" err="1"/>
              <a:t>arr</a:t>
            </a:r>
            <a:r>
              <a:rPr lang="en-US" sz="2600" dirty="0"/>
              <a:t> = new </a:t>
            </a:r>
            <a:r>
              <a:rPr lang="en-US" sz="2600" dirty="0" err="1"/>
              <a:t>int</a:t>
            </a:r>
            <a:r>
              <a:rPr lang="en-US" sz="2600" dirty="0"/>
              <a:t>[4];</a:t>
            </a:r>
          </a:p>
          <a:p>
            <a:pPr marL="45720" indent="0">
              <a:buNone/>
            </a:pPr>
            <a:r>
              <a:rPr lang="en-US" sz="2600" dirty="0"/>
              <a:t>        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;</a:t>
            </a:r>
          </a:p>
          <a:p>
            <a:pPr marL="45720" indent="0">
              <a:buNone/>
            </a:pPr>
            <a:r>
              <a:rPr lang="en-US" sz="2600" dirty="0"/>
              <a:t>        for (</a:t>
            </a:r>
            <a:r>
              <a:rPr lang="en-US" sz="2600" dirty="0" err="1"/>
              <a:t>i</a:t>
            </a:r>
            <a:r>
              <a:rPr lang="en-US" sz="2600" dirty="0"/>
              <a:t> = 0; </a:t>
            </a:r>
            <a:r>
              <a:rPr lang="en-US" sz="2600" dirty="0" err="1"/>
              <a:t>i</a:t>
            </a:r>
            <a:r>
              <a:rPr lang="en-US" sz="2600" dirty="0"/>
              <a:t> &lt; 4; </a:t>
            </a:r>
            <a:r>
              <a:rPr lang="en-US" sz="2600" dirty="0" err="1"/>
              <a:t>i</a:t>
            </a:r>
            <a:r>
              <a:rPr lang="en-US" sz="2600" dirty="0"/>
              <a:t>++)</a:t>
            </a:r>
          </a:p>
          <a:p>
            <a:pPr marL="45720" indent="0">
              <a:buNone/>
            </a:pPr>
            <a:r>
              <a:rPr lang="en-US" sz="2600" dirty="0"/>
              <a:t>         {</a:t>
            </a:r>
          </a:p>
          <a:p>
            <a:pPr marL="45720" indent="0">
              <a:buNone/>
            </a:pPr>
            <a:r>
              <a:rPr lang="en-US" sz="2600" dirty="0"/>
              <a:t>           </a:t>
            </a:r>
            <a:r>
              <a:rPr lang="en-US" sz="2600" dirty="0" err="1"/>
              <a:t>Console.Write</a:t>
            </a:r>
            <a:r>
              <a:rPr lang="en-US" sz="2600" dirty="0"/>
              <a:t>("Enter number:\t");</a:t>
            </a:r>
          </a:p>
          <a:p>
            <a:pPr marL="45720" indent="0">
              <a:buNone/>
            </a:pPr>
            <a:r>
              <a:rPr lang="en-US" sz="2600" dirty="0"/>
              <a:t>           </a:t>
            </a:r>
            <a:r>
              <a:rPr lang="en-US" sz="2600" dirty="0" err="1"/>
              <a:t>arr</a:t>
            </a:r>
            <a:r>
              <a:rPr lang="en-US" sz="2600" dirty="0"/>
              <a:t>[</a:t>
            </a:r>
            <a:r>
              <a:rPr lang="en-US" sz="2600" dirty="0" err="1"/>
              <a:t>i</a:t>
            </a:r>
            <a:r>
              <a:rPr lang="en-US" sz="2600" dirty="0"/>
              <a:t>] = Convert.ToInt32(</a:t>
            </a:r>
            <a:r>
              <a:rPr lang="en-US" sz="2600" dirty="0" err="1"/>
              <a:t>Console.ReadLine</a:t>
            </a:r>
            <a:r>
              <a:rPr lang="en-US" sz="2600" dirty="0"/>
              <a:t>());</a:t>
            </a:r>
          </a:p>
          <a:p>
            <a:pPr marL="45720" indent="0">
              <a:buNone/>
            </a:pPr>
            <a:r>
              <a:rPr lang="en-US" sz="2600" dirty="0"/>
              <a:t>         }</a:t>
            </a:r>
          </a:p>
          <a:p>
            <a:pPr marL="45720" indent="0">
              <a:buNone/>
            </a:pPr>
            <a:r>
              <a:rPr lang="en-US" sz="2600" dirty="0" err="1" smtClean="0"/>
              <a:t>Program.printarray</a:t>
            </a:r>
            <a:r>
              <a:rPr lang="en-US" sz="2600" dirty="0" smtClean="0"/>
              <a:t>(</a:t>
            </a:r>
            <a:r>
              <a:rPr lang="en-US" sz="2600" dirty="0" err="1" smtClean="0"/>
              <a:t>arr</a:t>
            </a:r>
            <a:r>
              <a:rPr lang="en-US" sz="2600" dirty="0"/>
              <a:t>);</a:t>
            </a:r>
          </a:p>
          <a:p>
            <a:pPr marL="45720" indent="0">
              <a:buNone/>
            </a:pPr>
            <a:r>
              <a:rPr lang="en-US" sz="2600" dirty="0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2882651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AEB23A9-D1D6-4249-99E9-CBF6A058AE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Seashells nature presentation (widescreen)</Template>
  <TotalTime>0</TotalTime>
  <Words>371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Seashells 16x9</vt:lpstr>
      <vt:lpstr>Methods in C#</vt:lpstr>
      <vt:lpstr>Introduction</vt:lpstr>
      <vt:lpstr>Basic characteristics of methods are:</vt:lpstr>
      <vt:lpstr>PowerPoint Presentation</vt:lpstr>
      <vt:lpstr>Syntax</vt:lpstr>
      <vt:lpstr>Try Out</vt:lpstr>
      <vt:lpstr>Passing Array in Function</vt:lpstr>
      <vt:lpstr>Passing Array in Function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2014-11-06T15:31:40Z</dcterms:created>
  <dcterms:modified xsi:type="dcterms:W3CDTF">2014-11-06T16:40:36Z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TC028952559991</vt:lpwstr>
  </property>
</Properties>
</file>