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9"/>
  </p:notesMasterIdLst>
  <p:handoutMasterIdLst>
    <p:handoutMasterId r:id="rId20"/>
  </p:handoutMasterIdLst>
  <p:sldIdLst>
    <p:sldId id="279" r:id="rId3"/>
    <p:sldId id="287"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5" d="100"/>
          <a:sy n="55" d="100"/>
        </p:scale>
        <p:origin x="614"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12/28/2014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12/28/2014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9B9059-F1D6-41D0-95CF-D21CAA096B3A}" type="datetimeFigureOut">
              <a:rPr lang="en-US"/>
              <a:t>12/28/2014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9B9059-F1D6-41D0-95CF-D21CAA096B3A}" type="datetimeFigureOut">
              <a:rPr lang="en-US"/>
              <a:t>12/28/2014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9B9059-F1D6-41D0-95CF-D21CAA096B3A}" type="datetimeFigureOut">
              <a:rPr lang="en-US"/>
              <a:t>12/28/2014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B9059-F1D6-41D0-95CF-D21CAA096B3A}" type="datetimeFigureOut">
              <a:rPr lang="en-US"/>
              <a:t>12/28/2014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B9B9059-F1D6-41D0-95CF-D21CAA096B3A}" type="datetimeFigureOut">
              <a:rPr lang="en-US"/>
              <a:t>12/28/2014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B9B9059-F1D6-41D0-95CF-D21CAA096B3A}" type="datetimeFigureOut">
              <a:rPr lang="en-US"/>
              <a:t>12/28/2014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B9B9059-F1D6-41D0-95CF-D21CAA096B3A}" type="datetimeFigureOut">
              <a:rPr lang="en-US"/>
              <a:t>12/28/2014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12/28/2014</a:t>
            </a:fld>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Presented By:Er.Sudan Prajapati</a:t>
            </a:r>
            <a:endParaRPr lang="en-US" dirty="0"/>
          </a:p>
        </p:txBody>
      </p:sp>
      <p:sp>
        <p:nvSpPr>
          <p:cNvPr id="3" name="Title 2"/>
          <p:cNvSpPr>
            <a:spLocks noGrp="1"/>
          </p:cNvSpPr>
          <p:nvPr>
            <p:ph type="ctrTitle"/>
          </p:nvPr>
        </p:nvSpPr>
        <p:spPr/>
        <p:txBody>
          <a:bodyPr/>
          <a:lstStyle/>
          <a:p>
            <a:r>
              <a:rPr lang="en-US" dirty="0" smtClean="0"/>
              <a:t>Microsoft </a:t>
            </a:r>
            <a:r>
              <a:rPr lang="en-US" dirty="0" err="1" smtClean="0"/>
              <a:t>sql</a:t>
            </a:r>
            <a:r>
              <a:rPr lang="en-US" dirty="0" smtClean="0"/>
              <a:t> server</a:t>
            </a:r>
            <a:br>
              <a:rPr lang="en-US" dirty="0" smtClean="0"/>
            </a:br>
            <a:r>
              <a:rPr lang="en-US" dirty="0" smtClean="0"/>
              <a:t>(</a:t>
            </a:r>
            <a:r>
              <a:rPr lang="en-US" dirty="0" err="1" smtClean="0"/>
              <a:t>mssql</a:t>
            </a:r>
            <a:r>
              <a:rPr lang="en-US" dirty="0" smtClean="0"/>
              <a:t>)</a:t>
            </a:r>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6" name="Content Placeholder 5"/>
          <p:cNvPicPr>
            <a:picLocks noGrp="1" noChangeAspect="1"/>
          </p:cNvPicPr>
          <p:nvPr>
            <p:ph idx="1"/>
          </p:nvPr>
        </p:nvPicPr>
        <p:blipFill>
          <a:blip r:embed="rId2"/>
          <a:stretch>
            <a:fillRect/>
          </a:stretch>
        </p:blipFill>
        <p:spPr>
          <a:xfrm>
            <a:off x="3119232" y="1803400"/>
            <a:ext cx="5950361" cy="4470400"/>
          </a:xfrm>
          <a:prstGeom prst="rect">
            <a:avLst/>
          </a:prstGeom>
        </p:spPr>
      </p:pic>
    </p:spTree>
    <p:extLst>
      <p:ext uri="{BB962C8B-B14F-4D97-AF65-F5344CB8AC3E}">
        <p14:creationId xmlns:p14="http://schemas.microsoft.com/office/powerpoint/2010/main" val="3405700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22201" y="1803400"/>
            <a:ext cx="5944423" cy="4470400"/>
          </a:xfrm>
          <a:prstGeom prst="rect">
            <a:avLst/>
          </a:prstGeom>
        </p:spPr>
      </p:pic>
    </p:spTree>
    <p:extLst>
      <p:ext uri="{BB962C8B-B14F-4D97-AF65-F5344CB8AC3E}">
        <p14:creationId xmlns:p14="http://schemas.microsoft.com/office/powerpoint/2010/main" val="1550811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5" name="Content Placeholder 4"/>
          <p:cNvPicPr>
            <a:picLocks noGrp="1" noChangeAspect="1"/>
          </p:cNvPicPr>
          <p:nvPr>
            <p:ph idx="1"/>
          </p:nvPr>
        </p:nvPicPr>
        <p:blipFill>
          <a:blip r:embed="rId2"/>
          <a:stretch>
            <a:fillRect/>
          </a:stretch>
        </p:blipFill>
        <p:spPr>
          <a:xfrm>
            <a:off x="3122201" y="1803400"/>
            <a:ext cx="5944423" cy="4470400"/>
          </a:xfrm>
          <a:prstGeom prst="rect">
            <a:avLst/>
          </a:prstGeom>
        </p:spPr>
      </p:pic>
    </p:spTree>
    <p:extLst>
      <p:ext uri="{BB962C8B-B14F-4D97-AF65-F5344CB8AC3E}">
        <p14:creationId xmlns:p14="http://schemas.microsoft.com/office/powerpoint/2010/main" val="1407172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27546" y="1803400"/>
            <a:ext cx="5933732" cy="4470400"/>
          </a:xfrm>
          <a:prstGeom prst="rect">
            <a:avLst/>
          </a:prstGeom>
        </p:spPr>
      </p:pic>
    </p:spTree>
    <p:extLst>
      <p:ext uri="{BB962C8B-B14F-4D97-AF65-F5344CB8AC3E}">
        <p14:creationId xmlns:p14="http://schemas.microsoft.com/office/powerpoint/2010/main" val="2413275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5" name="Content Placeholder 4"/>
          <p:cNvPicPr>
            <a:picLocks noGrp="1" noChangeAspect="1"/>
          </p:cNvPicPr>
          <p:nvPr>
            <p:ph idx="1"/>
          </p:nvPr>
        </p:nvPicPr>
        <p:blipFill>
          <a:blip r:embed="rId2"/>
          <a:stretch>
            <a:fillRect/>
          </a:stretch>
        </p:blipFill>
        <p:spPr>
          <a:xfrm>
            <a:off x="3120870" y="1803400"/>
            <a:ext cx="5947084" cy="4470400"/>
          </a:xfrm>
          <a:prstGeom prst="rect">
            <a:avLst/>
          </a:prstGeom>
        </p:spPr>
      </p:pic>
    </p:spTree>
    <p:extLst>
      <p:ext uri="{BB962C8B-B14F-4D97-AF65-F5344CB8AC3E}">
        <p14:creationId xmlns:p14="http://schemas.microsoft.com/office/powerpoint/2010/main" val="2461198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7" name="Content Placeholder 6"/>
          <p:cNvPicPr>
            <a:picLocks noGrp="1" noChangeAspect="1"/>
          </p:cNvPicPr>
          <p:nvPr>
            <p:ph idx="1"/>
          </p:nvPr>
        </p:nvPicPr>
        <p:blipFill>
          <a:blip r:embed="rId2"/>
          <a:stretch>
            <a:fillRect/>
          </a:stretch>
        </p:blipFill>
        <p:spPr>
          <a:xfrm>
            <a:off x="3122201" y="1803400"/>
            <a:ext cx="5944423" cy="4470400"/>
          </a:xfrm>
          <a:prstGeom prst="rect">
            <a:avLst/>
          </a:prstGeom>
        </p:spPr>
      </p:pic>
    </p:spTree>
    <p:extLst>
      <p:ext uri="{BB962C8B-B14F-4D97-AF65-F5344CB8AC3E}">
        <p14:creationId xmlns:p14="http://schemas.microsoft.com/office/powerpoint/2010/main" val="1650897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22201" y="1803400"/>
            <a:ext cx="5944423" cy="4470400"/>
          </a:xfrm>
          <a:prstGeom prst="rect">
            <a:avLst/>
          </a:prstGeom>
        </p:spPr>
      </p:pic>
    </p:spTree>
    <p:extLst>
      <p:ext uri="{BB962C8B-B14F-4D97-AF65-F5344CB8AC3E}">
        <p14:creationId xmlns:p14="http://schemas.microsoft.com/office/powerpoint/2010/main" val="13030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228600"/>
            <a:ext cx="10360501" cy="1219200"/>
          </a:xfrm>
        </p:spPr>
        <p:txBody>
          <a:bodyPr/>
          <a:lstStyle/>
          <a:p>
            <a:r>
              <a:rPr lang="en-US" b="1" dirty="0" smtClean="0"/>
              <a:t>Introduction</a:t>
            </a:r>
            <a:endParaRPr lang="en-US" b="1" dirty="0"/>
          </a:p>
        </p:txBody>
      </p:sp>
      <p:sp>
        <p:nvSpPr>
          <p:cNvPr id="14" name="Content Placeholder 13"/>
          <p:cNvSpPr>
            <a:spLocks noGrp="1"/>
          </p:cNvSpPr>
          <p:nvPr>
            <p:ph idx="1"/>
          </p:nvPr>
        </p:nvSpPr>
        <p:spPr>
          <a:xfrm>
            <a:off x="919500" y="1600200"/>
            <a:ext cx="10360501" cy="4470400"/>
          </a:xfrm>
        </p:spPr>
        <p:txBody>
          <a:bodyPr>
            <a:normAutofit fontScale="92500" lnSpcReduction="10000"/>
          </a:bodyPr>
          <a:lstStyle/>
          <a:p>
            <a:r>
              <a:rPr lang="en-US" b="1" dirty="0"/>
              <a:t>Microsoft SQL Server</a:t>
            </a:r>
            <a:r>
              <a:rPr lang="en-US" dirty="0"/>
              <a:t> is a relational database management system developed by Microsoft. </a:t>
            </a:r>
            <a:endParaRPr lang="en-US" dirty="0" smtClean="0"/>
          </a:p>
          <a:p>
            <a:r>
              <a:rPr lang="en-US" dirty="0" smtClean="0"/>
              <a:t>As </a:t>
            </a:r>
            <a:r>
              <a:rPr lang="en-US" dirty="0"/>
              <a:t>a database, it is a software product whose primary function is to store and retrieve data as requested by other software applications, be it those on the same computer or those running on another computer across a network (including the Internet). </a:t>
            </a:r>
            <a:endParaRPr lang="en-US" dirty="0" smtClean="0"/>
          </a:p>
          <a:p>
            <a:r>
              <a:rPr lang="en-US" dirty="0" smtClean="0"/>
              <a:t>There </a:t>
            </a:r>
            <a:r>
              <a:rPr lang="en-US" dirty="0"/>
              <a:t>are at least a dozen different editions of Microsoft SQL Server aimed at different audiences and for workloads ranging from small single-machine applications to large Internet-facing applications with many concurrent users. </a:t>
            </a:r>
            <a:endParaRPr lang="en-US" dirty="0" smtClean="0"/>
          </a:p>
          <a:p>
            <a:r>
              <a:rPr lang="en-US" dirty="0" smtClean="0"/>
              <a:t>Its </a:t>
            </a:r>
            <a:r>
              <a:rPr lang="en-US" dirty="0"/>
              <a:t>primary query languages are T-SQL and ANSI SQL.</a:t>
            </a:r>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228600"/>
            <a:ext cx="10360501" cy="1219200"/>
          </a:xfrm>
        </p:spPr>
        <p:txBody>
          <a:bodyPr/>
          <a:lstStyle/>
          <a:p>
            <a:r>
              <a:rPr lang="en-US" b="1" dirty="0"/>
              <a:t>How to install SQL Server</a:t>
            </a:r>
          </a:p>
        </p:txBody>
      </p:sp>
      <p:sp>
        <p:nvSpPr>
          <p:cNvPr id="14" name="Content Placeholder 13"/>
          <p:cNvSpPr>
            <a:spLocks noGrp="1"/>
          </p:cNvSpPr>
          <p:nvPr>
            <p:ph idx="1"/>
          </p:nvPr>
        </p:nvSpPr>
        <p:spPr>
          <a:xfrm>
            <a:off x="919500" y="1600200"/>
            <a:ext cx="10360501" cy="4470400"/>
          </a:xfrm>
        </p:spPr>
        <p:txBody>
          <a:bodyPr>
            <a:normAutofit/>
          </a:bodyPr>
          <a:lstStyle/>
          <a:p>
            <a:pPr algn="just"/>
            <a:r>
              <a:rPr lang="en-US" sz="3200" dirty="0"/>
              <a:t>Go to your folder in machine where you have</a:t>
            </a:r>
            <a:r>
              <a:rPr lang="en-US" sz="3200" b="1" dirty="0"/>
              <a:t> SQL Server </a:t>
            </a:r>
            <a:r>
              <a:rPr lang="en-US" sz="3200" b="1" dirty="0" smtClean="0"/>
              <a:t> </a:t>
            </a:r>
            <a:r>
              <a:rPr lang="en-US" sz="3200" b="1" dirty="0"/>
              <a:t>Setup</a:t>
            </a:r>
            <a:r>
              <a:rPr lang="en-US" sz="3200" dirty="0"/>
              <a:t> files and file the setup.exe file this is executable file that is used to install SQL Server for you. </a:t>
            </a:r>
            <a:endParaRPr lang="en-US" sz="3200" dirty="0" smtClean="0"/>
          </a:p>
          <a:p>
            <a:pPr algn="just"/>
            <a:r>
              <a:rPr lang="en-US" sz="3200" dirty="0" smtClean="0"/>
              <a:t>Do </a:t>
            </a:r>
            <a:r>
              <a:rPr lang="en-US" sz="3200" dirty="0"/>
              <a:t>right click on this file and select Run as administrator option from the appeared context menu as mentioned below in Screenshot.</a:t>
            </a:r>
            <a:endParaRPr lang="en-US" sz="3200" b="1" dirty="0"/>
          </a:p>
        </p:txBody>
      </p:sp>
    </p:spTree>
    <p:extLst>
      <p:ext uri="{BB962C8B-B14F-4D97-AF65-F5344CB8AC3E}">
        <p14:creationId xmlns:p14="http://schemas.microsoft.com/office/powerpoint/2010/main" val="1920139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14146" y="1803400"/>
            <a:ext cx="6409266" cy="4806950"/>
          </a:xfrm>
          <a:prstGeom prst="rect">
            <a:avLst/>
          </a:prstGeom>
        </p:spPr>
      </p:pic>
    </p:spTree>
    <p:extLst>
      <p:ext uri="{BB962C8B-B14F-4D97-AF65-F5344CB8AC3E}">
        <p14:creationId xmlns:p14="http://schemas.microsoft.com/office/powerpoint/2010/main" val="2666484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5" name="Content Placeholder 4"/>
          <p:cNvPicPr>
            <a:picLocks noGrp="1" noChangeAspect="1"/>
          </p:cNvPicPr>
          <p:nvPr>
            <p:ph idx="1"/>
          </p:nvPr>
        </p:nvPicPr>
        <p:blipFill>
          <a:blip r:embed="rId2"/>
          <a:stretch>
            <a:fillRect/>
          </a:stretch>
        </p:blipFill>
        <p:spPr>
          <a:xfrm>
            <a:off x="3114146" y="1828800"/>
            <a:ext cx="6485466" cy="4864100"/>
          </a:xfrm>
          <a:prstGeom prst="rect">
            <a:avLst/>
          </a:prstGeom>
        </p:spPr>
      </p:pic>
    </p:spTree>
    <p:extLst>
      <p:ext uri="{BB962C8B-B14F-4D97-AF65-F5344CB8AC3E}">
        <p14:creationId xmlns:p14="http://schemas.microsoft.com/office/powerpoint/2010/main" val="172430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14146" y="1803400"/>
            <a:ext cx="5960533" cy="4470400"/>
          </a:xfrm>
          <a:prstGeom prst="rect">
            <a:avLst/>
          </a:prstGeom>
        </p:spPr>
      </p:pic>
    </p:spTree>
    <p:extLst>
      <p:ext uri="{BB962C8B-B14F-4D97-AF65-F5344CB8AC3E}">
        <p14:creationId xmlns:p14="http://schemas.microsoft.com/office/powerpoint/2010/main" val="3354233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27546" y="1803400"/>
            <a:ext cx="5933732" cy="4470400"/>
          </a:xfrm>
          <a:prstGeom prst="rect">
            <a:avLst/>
          </a:prstGeom>
        </p:spPr>
      </p:pic>
    </p:spTree>
    <p:extLst>
      <p:ext uri="{BB962C8B-B14F-4D97-AF65-F5344CB8AC3E}">
        <p14:creationId xmlns:p14="http://schemas.microsoft.com/office/powerpoint/2010/main" val="4014954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5" name="Content Placeholder 4"/>
          <p:cNvPicPr>
            <a:picLocks noGrp="1" noChangeAspect="1"/>
          </p:cNvPicPr>
          <p:nvPr>
            <p:ph idx="1"/>
          </p:nvPr>
        </p:nvPicPr>
        <p:blipFill>
          <a:blip r:embed="rId2"/>
          <a:stretch>
            <a:fillRect/>
          </a:stretch>
        </p:blipFill>
        <p:spPr>
          <a:xfrm>
            <a:off x="3121378" y="1803400"/>
            <a:ext cx="6419049" cy="4826000"/>
          </a:xfrm>
          <a:prstGeom prst="rect">
            <a:avLst/>
          </a:prstGeom>
        </p:spPr>
      </p:pic>
    </p:spTree>
    <p:extLst>
      <p:ext uri="{BB962C8B-B14F-4D97-AF65-F5344CB8AC3E}">
        <p14:creationId xmlns:p14="http://schemas.microsoft.com/office/powerpoint/2010/main" val="2865877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Step-by-step procedure to install SQL Server</a:t>
            </a:r>
            <a:endParaRPr lang="en-US" sz="3400" dirty="0"/>
          </a:p>
        </p:txBody>
      </p:sp>
      <p:pic>
        <p:nvPicPr>
          <p:cNvPr id="4" name="Content Placeholder 3"/>
          <p:cNvPicPr>
            <a:picLocks noGrp="1" noChangeAspect="1"/>
          </p:cNvPicPr>
          <p:nvPr>
            <p:ph idx="1"/>
          </p:nvPr>
        </p:nvPicPr>
        <p:blipFill>
          <a:blip r:embed="rId2"/>
          <a:stretch>
            <a:fillRect/>
          </a:stretch>
        </p:blipFill>
        <p:spPr>
          <a:xfrm>
            <a:off x="3108766" y="1803400"/>
            <a:ext cx="5971292" cy="4470400"/>
          </a:xfrm>
          <a:prstGeom prst="rect">
            <a:avLst/>
          </a:prstGeom>
        </p:spPr>
      </p:pic>
    </p:spTree>
    <p:extLst>
      <p:ext uri="{BB962C8B-B14F-4D97-AF65-F5344CB8AC3E}">
        <p14:creationId xmlns:p14="http://schemas.microsoft.com/office/powerpoint/2010/main" val="1922653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0</TotalTime>
  <Words>102</Words>
  <Application>Microsoft Office PowerPoint</Application>
  <PresentationFormat>Custom</PresentationFormat>
  <Paragraphs>23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Cambria</vt:lpstr>
      <vt:lpstr>Red Radial 16x9</vt:lpstr>
      <vt:lpstr>Microsoft sql server (mssql)</vt:lpstr>
      <vt:lpstr>Introduction</vt:lpstr>
      <vt:lpstr>How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lpstr>Step-by-step procedure to install SQL Server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2014-12-29T01:38:44Z</dcterms:created>
  <dcterms:modified xsi:type="dcterms:W3CDTF">2014-12-29T02:27:17Z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TC028048959991</vt:lpwstr>
  </property>
</Properties>
</file>