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MultiDimensional</a:t>
            </a:r>
            <a:r>
              <a:rPr lang="en-US" dirty="0" smtClean="0"/>
              <a:t> Array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 Presented by: </a:t>
            </a:r>
            <a:r>
              <a:rPr lang="en-US" cap="none" dirty="0" err="1" smtClean="0"/>
              <a:t>Er</a:t>
            </a:r>
            <a:r>
              <a:rPr lang="en-US" cap="none" dirty="0" smtClean="0"/>
              <a:t>. 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345277"/>
          </a:xfrm>
        </p:spPr>
        <p:txBody>
          <a:bodyPr>
            <a:noAutofit/>
          </a:bodyPr>
          <a:lstStyle/>
          <a:p>
            <a:r>
              <a:rPr lang="en-US" sz="2800" dirty="0"/>
              <a:t>C# allows multidimensional </a:t>
            </a:r>
            <a:r>
              <a:rPr lang="en-US" sz="2800" dirty="0" smtClean="0"/>
              <a:t>arrays.</a:t>
            </a:r>
          </a:p>
          <a:p>
            <a:r>
              <a:rPr lang="en-US" sz="2800" dirty="0"/>
              <a:t> Multi-dimensional arrays are also called rectangular array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Single dimension arrays are indexed by the single integer.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W</a:t>
            </a:r>
            <a:r>
              <a:rPr lang="en-US" sz="2800" dirty="0" smtClean="0"/>
              <a:t>here  as multi dimensional arrays are indexed by two or more integers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2</a:t>
            </a:r>
            <a:r>
              <a:rPr lang="en-US" sz="2800" dirty="0" smtClean="0"/>
              <a:t>-dimensional </a:t>
            </a:r>
            <a:r>
              <a:rPr lang="en-US" sz="2800" dirty="0"/>
              <a:t>array of </a:t>
            </a:r>
            <a:r>
              <a:rPr lang="en-US" sz="2800" dirty="0" err="1"/>
              <a:t>int</a:t>
            </a:r>
            <a:r>
              <a:rPr lang="en-US" sz="2800" dirty="0"/>
              <a:t> variables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[ , ] </a:t>
            </a:r>
            <a:r>
              <a:rPr lang="en-US" sz="2800" dirty="0" err="1" smtClean="0"/>
              <a:t>intArray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9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15637"/>
            <a:ext cx="11050588" cy="644236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simplest form of the multidimensional array is the 2-dimensional array. </a:t>
            </a:r>
            <a:endParaRPr lang="en-US" sz="2800" dirty="0"/>
          </a:p>
          <a:p>
            <a:r>
              <a:rPr lang="en-US" sz="2800" dirty="0"/>
              <a:t>A 2-dimensional array can be thought of as a table, which will have </a:t>
            </a:r>
            <a:r>
              <a:rPr lang="en-US" sz="2800" dirty="0" smtClean="0"/>
              <a:t>m </a:t>
            </a:r>
            <a:r>
              <a:rPr lang="en-US" sz="2800" dirty="0"/>
              <a:t>number of rows and </a:t>
            </a:r>
            <a:r>
              <a:rPr lang="en-US" sz="2800" dirty="0" smtClean="0"/>
              <a:t>n </a:t>
            </a:r>
            <a:r>
              <a:rPr lang="en-US" sz="2800" dirty="0"/>
              <a:t>number of columns. </a:t>
            </a:r>
            <a:endParaRPr lang="en-US" sz="2800" dirty="0" smtClean="0"/>
          </a:p>
          <a:p>
            <a:r>
              <a:rPr lang="en-US" sz="2800" dirty="0" smtClean="0"/>
              <a:t>Following </a:t>
            </a:r>
            <a:r>
              <a:rPr lang="en-US" sz="2800" dirty="0"/>
              <a:t>is a 2-dimentional array, which contains 3 rows and 4 columns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every </a:t>
            </a:r>
            <a:r>
              <a:rPr lang="en-US" sz="2800" dirty="0"/>
              <a:t>element in array a is identified by an element name of the form a[ </a:t>
            </a:r>
            <a:r>
              <a:rPr lang="en-US" sz="2800" dirty="0" err="1"/>
              <a:t>i</a:t>
            </a:r>
            <a:r>
              <a:rPr lang="en-US" sz="2800" dirty="0"/>
              <a:t> , j ], where a is the name of the array, and </a:t>
            </a:r>
            <a:r>
              <a:rPr lang="en-US" sz="2800" dirty="0" err="1"/>
              <a:t>i</a:t>
            </a:r>
            <a:r>
              <a:rPr lang="en-US" sz="2800" dirty="0"/>
              <a:t> and j are the subscripts that uniquely identify each element in a.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41" y="2495358"/>
            <a:ext cx="8538359" cy="28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Initializing Two-Dimensional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856115"/>
            <a:ext cx="9905999" cy="5718856"/>
          </a:xfrm>
        </p:spPr>
        <p:txBody>
          <a:bodyPr>
            <a:noAutofit/>
          </a:bodyPr>
          <a:lstStyle/>
          <a:p>
            <a:r>
              <a:rPr lang="en-US" sz="2800" dirty="0"/>
              <a:t>Multidimensional arrays may be initialized by specifying bracketed values for each row. </a:t>
            </a:r>
            <a:endParaRPr lang="en-US" sz="2800" dirty="0" smtClean="0"/>
          </a:p>
          <a:p>
            <a:r>
              <a:rPr lang="en-US" sz="2800" dirty="0" smtClean="0"/>
              <a:t>Following </a:t>
            </a:r>
            <a:r>
              <a:rPr lang="en-US" sz="2800" dirty="0"/>
              <a:t>is an array with 3 rows and each row has </a:t>
            </a:r>
            <a:r>
              <a:rPr lang="en-US" sz="2800" dirty="0" smtClean="0"/>
              <a:t>2columns</a:t>
            </a:r>
          </a:p>
          <a:p>
            <a:pPr marL="457200" lvl="1" indent="0">
              <a:buNone/>
            </a:pPr>
            <a:r>
              <a:rPr lang="en-US" sz="2400" dirty="0" smtClean="0"/>
              <a:t>string</a:t>
            </a:r>
            <a:r>
              <a:rPr lang="en-US" sz="2400" dirty="0"/>
              <a:t>[,] a = new </a:t>
            </a:r>
            <a:r>
              <a:rPr lang="en-US" sz="2400" dirty="0" smtClean="0"/>
              <a:t>string[3,2]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{</a:t>
            </a:r>
          </a:p>
          <a:p>
            <a:pPr marL="457200" lvl="1" indent="0">
              <a:buNone/>
            </a:pPr>
            <a:r>
              <a:rPr lang="en-US" sz="2400" dirty="0"/>
              <a:t>	    {"ant", "aunt"},</a:t>
            </a:r>
          </a:p>
          <a:p>
            <a:pPr marL="457200" lvl="1" indent="0">
              <a:buNone/>
            </a:pPr>
            <a:r>
              <a:rPr lang="en-US" sz="2400" dirty="0"/>
              <a:t>	    {"Sam", "Samantha"},</a:t>
            </a:r>
          </a:p>
          <a:p>
            <a:pPr marL="457200" lvl="1" indent="0">
              <a:buNone/>
            </a:pPr>
            <a:r>
              <a:rPr lang="en-US" sz="2400" dirty="0"/>
              <a:t>	    {"clozapine", "quetiapine"},</a:t>
            </a:r>
          </a:p>
          <a:p>
            <a:pPr marL="457200" lvl="1" indent="0">
              <a:buNone/>
            </a:pPr>
            <a:r>
              <a:rPr lang="en-US" sz="2400" dirty="0"/>
              <a:t>	    {"</a:t>
            </a:r>
            <a:r>
              <a:rPr lang="en-US" sz="2400" dirty="0" err="1"/>
              <a:t>flomax</a:t>
            </a:r>
            <a:r>
              <a:rPr lang="en-US" sz="2400" dirty="0"/>
              <a:t>", "</a:t>
            </a:r>
            <a:r>
              <a:rPr lang="en-US" sz="2400" dirty="0" err="1"/>
              <a:t>volmax</a:t>
            </a:r>
            <a:r>
              <a:rPr lang="en-US" sz="2400" dirty="0"/>
              <a:t>"},</a:t>
            </a:r>
          </a:p>
          <a:p>
            <a:pPr marL="457200" lvl="1" indent="0">
              <a:buNone/>
            </a:pPr>
            <a:r>
              <a:rPr lang="en-US" sz="2400" dirty="0"/>
              <a:t>	    {"</a:t>
            </a:r>
            <a:r>
              <a:rPr lang="en-US" sz="2400" dirty="0" err="1"/>
              <a:t>toradol</a:t>
            </a:r>
            <a:r>
              <a:rPr lang="en-US" sz="2400" dirty="0"/>
              <a:t>", "tramadol"}</a:t>
            </a:r>
          </a:p>
          <a:p>
            <a:pPr marL="457200" lvl="1" indent="0">
              <a:buNone/>
            </a:pPr>
            <a:r>
              <a:rPr lang="en-US" sz="2400" dirty="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9230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3609"/>
            <a:ext cx="9905998" cy="1478570"/>
          </a:xfrm>
        </p:spPr>
        <p:txBody>
          <a:bodyPr/>
          <a:lstStyle/>
          <a:p>
            <a:r>
              <a:rPr lang="en-US" dirty="0"/>
              <a:t>Accessing Two-Dimensional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293522"/>
            <a:ext cx="10150044" cy="5467496"/>
          </a:xfrm>
        </p:spPr>
        <p:txBody>
          <a:bodyPr>
            <a:noAutofit/>
          </a:bodyPr>
          <a:lstStyle/>
          <a:p>
            <a:r>
              <a:rPr lang="en-US" dirty="0"/>
              <a:t>An element in 2-dimensional array is accessed by using the </a:t>
            </a:r>
            <a:r>
              <a:rPr lang="en-US" dirty="0" smtClean="0"/>
              <a:t>subscripts</a:t>
            </a:r>
          </a:p>
          <a:p>
            <a:r>
              <a:rPr lang="en-US" dirty="0" smtClean="0"/>
              <a:t> </a:t>
            </a:r>
            <a:r>
              <a:rPr lang="en-US" dirty="0"/>
              <a:t>i.e., row index and column index of the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/>
              <a:t>[,] a = new </a:t>
            </a:r>
            <a:r>
              <a:rPr lang="en-US" dirty="0" err="1"/>
              <a:t>int</a:t>
            </a:r>
            <a:r>
              <a:rPr lang="en-US" dirty="0"/>
              <a:t>[5, 2] {{0,0}, {1,2}, {2,4}, {3,6}, {4,8} };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pPr marL="0" indent="0">
              <a:buNone/>
            </a:pPr>
            <a:r>
              <a:rPr lang="en-US" dirty="0" smtClean="0"/>
              <a:t>           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{   </a:t>
            </a:r>
            <a:r>
              <a:rPr lang="en-US" dirty="0"/>
              <a:t>for (j = 0; j &lt; 2; j++)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{    </a:t>
            </a:r>
            <a:r>
              <a:rPr lang="en-US" dirty="0" err="1"/>
              <a:t>Console.WriteLine</a:t>
            </a:r>
            <a:r>
              <a:rPr lang="en-US" dirty="0"/>
              <a:t>("a[{0},{1}] = {2}", </a:t>
            </a:r>
            <a:r>
              <a:rPr lang="en-US" dirty="0" err="1"/>
              <a:t>i</a:t>
            </a:r>
            <a:r>
              <a:rPr lang="en-US" dirty="0"/>
              <a:t>, j, a[</a:t>
            </a:r>
            <a:r>
              <a:rPr lang="en-US" dirty="0" err="1"/>
              <a:t>i,j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5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2545"/>
            <a:ext cx="9905999" cy="4128656"/>
          </a:xfrm>
        </p:spPr>
        <p:txBody>
          <a:bodyPr>
            <a:normAutofit/>
          </a:bodyPr>
          <a:lstStyle/>
          <a:p>
            <a:r>
              <a:rPr lang="en-US" dirty="0" smtClean="0"/>
              <a:t>Use the same logic of previous slide using  input from user.</a:t>
            </a:r>
          </a:p>
          <a:p>
            <a:r>
              <a:rPr lang="en-US" dirty="0" smtClean="0"/>
              <a:t>Display in following order</a:t>
            </a:r>
          </a:p>
          <a:p>
            <a:pPr marL="914400" lvl="1" indent="-457200">
              <a:buAutoNum type="arabicPlain"/>
            </a:pPr>
            <a:r>
              <a:rPr lang="en-US" dirty="0" smtClean="0"/>
              <a:t>   	1 2 3 4 5          5 4 3 2 1</a:t>
            </a:r>
          </a:p>
          <a:p>
            <a:pPr marL="457200" lvl="1" indent="0">
              <a:buNone/>
            </a:pPr>
            <a:r>
              <a:rPr lang="en-US" dirty="0" smtClean="0"/>
              <a:t>1 2     	1 2 3 4             5 4 3 2</a:t>
            </a:r>
          </a:p>
          <a:p>
            <a:pPr marL="457200" lvl="1" indent="0">
              <a:buNone/>
            </a:pPr>
            <a:r>
              <a:rPr lang="en-US" dirty="0" smtClean="0"/>
              <a:t>1 2 3  	1 2 3                5 4 3</a:t>
            </a:r>
          </a:p>
          <a:p>
            <a:pPr marL="457200" lvl="1" indent="0">
              <a:buNone/>
            </a:pPr>
            <a:r>
              <a:rPr lang="en-US" dirty="0" smtClean="0"/>
              <a:t>12  3 4 	1 2                   5  4 </a:t>
            </a:r>
          </a:p>
          <a:p>
            <a:pPr marL="457200" lvl="1" indent="0">
              <a:buNone/>
            </a:pPr>
            <a:r>
              <a:rPr lang="en-US" dirty="0" smtClean="0"/>
              <a:t>1 2  3 4  5 	1                      5 </a:t>
            </a:r>
          </a:p>
        </p:txBody>
      </p:sp>
    </p:spTree>
    <p:extLst>
      <p:ext uri="{BB962C8B-B14F-4D97-AF65-F5344CB8AC3E}">
        <p14:creationId xmlns:p14="http://schemas.microsoft.com/office/powerpoint/2010/main" val="235559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42</TotalTime>
  <Words>275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MultiDimensional Array </vt:lpstr>
      <vt:lpstr>Introduction</vt:lpstr>
      <vt:lpstr>PowerPoint Presentation</vt:lpstr>
      <vt:lpstr>Initializing Two-Dimensional Arrays </vt:lpstr>
      <vt:lpstr>Accessing Two-Dimensional Array Elements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</dc:title>
  <dc:creator>sudan prajapati</dc:creator>
  <cp:lastModifiedBy>sudan prajapati</cp:lastModifiedBy>
  <cp:revision>4</cp:revision>
  <dcterms:created xsi:type="dcterms:W3CDTF">2014-10-20T03:17:53Z</dcterms:created>
  <dcterms:modified xsi:type="dcterms:W3CDTF">2014-10-20T04:00:46Z</dcterms:modified>
</cp:coreProperties>
</file>