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4" r:id="rId5"/>
    <p:sldId id="266" r:id="rId6"/>
    <p:sldId id="271" r:id="rId7"/>
    <p:sldId id="265" r:id="rId8"/>
    <p:sldId id="267" r:id="rId9"/>
    <p:sldId id="269" r:id="rId10"/>
    <p:sldId id="272" r:id="rId11"/>
    <p:sldId id="270" r:id="rId12"/>
    <p:sldId id="273" r:id="rId13"/>
    <p:sldId id="274" r:id="rId14"/>
    <p:sldId id="275" r:id="rId15"/>
    <p:sldId id="276" r:id="rId16"/>
    <p:sldId id="277" r:id="rId17"/>
    <p:sldId id="278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5" d="100"/>
          <a:sy n="55" d="100"/>
        </p:scale>
        <p:origin x="614" y="4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321C1E-F4C4-428E-AB2C-0A968B3AEA02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0183B-2599-4C1D-AD6D-5B16EB7D3C87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2E89-3582-4B1F-984C-F3ECC7AE9F55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6C13-54DF-4C1D-865C-61E076D0D04F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79F7B-F80B-466F-B0C8-AEA3BFB37BF1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0801-7BCB-48C4-8CDC-E750B9A4D35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ED97-2A6F-4771-AFCD-9917647BC800}" type="datetime1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437A-0FE7-4C86-BFB0-B6B8407562F9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BB-4962-43D1-8FB7-F31ABEEF66A1}" type="datetime1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707-E6E5-4948-AA0F-51CA07925AE1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1185-418D-40F3-80A2-3798EF34B440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1ECAE35-1C35-4D77-9B3D-53EF4C69F436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</a:t>
            </a:r>
            <a:r>
              <a:rPr lang="en-US" dirty="0" smtClean="0"/>
              <a:t> Sudan Prajapati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12188825" cy="2680127"/>
          </a:xfrm>
        </p:spPr>
        <p:txBody>
          <a:bodyPr/>
          <a:lstStyle/>
          <a:p>
            <a:r>
              <a:rPr lang="en-US" dirty="0" smtClean="0"/>
              <a:t>Object Oriented Programing(OOPS)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i="1" dirty="0" smtClean="0"/>
              <a:t>Syntax:</a:t>
            </a:r>
          </a:p>
          <a:p>
            <a:pPr marL="0" lvl="0" indent="0" algn="just">
              <a:buNone/>
            </a:pPr>
            <a:r>
              <a:rPr lang="en-US" i="1" dirty="0"/>
              <a:t> </a:t>
            </a:r>
            <a:r>
              <a:rPr lang="en-US" i="1" dirty="0" smtClean="0"/>
              <a:t> class Student{</a:t>
            </a:r>
          </a:p>
          <a:p>
            <a:pPr marL="0" lvl="0" indent="0" algn="just">
              <a:buNone/>
            </a:pPr>
            <a:r>
              <a:rPr lang="en-US" i="1" dirty="0" smtClean="0"/>
              <a:t>  public string  name;</a:t>
            </a:r>
          </a:p>
          <a:p>
            <a:pPr marL="0" lvl="0" indent="0" algn="just">
              <a:buNone/>
            </a:pPr>
            <a:r>
              <a:rPr lang="en-US" i="1" dirty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  </a:t>
            </a:r>
            <a:r>
              <a:rPr lang="en-US" i="1" dirty="0" err="1" smtClean="0"/>
              <a:t>roll_number</a:t>
            </a:r>
            <a:r>
              <a:rPr lang="en-US" i="1" dirty="0" smtClean="0"/>
              <a:t>;</a:t>
            </a:r>
          </a:p>
          <a:p>
            <a:pPr marL="0" lvl="0" indent="0" algn="just">
              <a:buNone/>
            </a:pPr>
            <a:r>
              <a:rPr lang="en-US" i="1" dirty="0" smtClean="0"/>
              <a:t>}</a:t>
            </a:r>
          </a:p>
          <a:p>
            <a:pPr marL="0" lvl="0" indent="0" algn="just">
              <a:buNone/>
            </a:pPr>
            <a:r>
              <a:rPr lang="en-US" i="1" dirty="0" err="1" smtClean="0"/>
              <a:t>Svm</a:t>
            </a:r>
            <a:r>
              <a:rPr lang="en-US" i="1" dirty="0" smtClean="0"/>
              <a:t>(){</a:t>
            </a:r>
          </a:p>
          <a:p>
            <a:pPr marL="0" lvl="0" indent="0" algn="just">
              <a:buNone/>
            </a:pPr>
            <a:r>
              <a:rPr lang="en-US" i="1" dirty="0" smtClean="0"/>
              <a:t>Student </a:t>
            </a:r>
            <a:r>
              <a:rPr lang="en-US" i="1" dirty="0" err="1" smtClean="0"/>
              <a:t>studentObject</a:t>
            </a:r>
            <a:r>
              <a:rPr lang="en-US" i="1" dirty="0" smtClean="0"/>
              <a:t> =new Student();</a:t>
            </a:r>
          </a:p>
          <a:p>
            <a:pPr marL="0" lvl="0" indent="0" algn="just">
              <a:buNone/>
            </a:pPr>
            <a:r>
              <a:rPr lang="en-US" i="1" dirty="0" smtClean="0"/>
              <a:t>StudentObject.name=“</a:t>
            </a:r>
            <a:r>
              <a:rPr lang="en-US" i="1" dirty="0" err="1" smtClean="0"/>
              <a:t>Suman</a:t>
            </a:r>
            <a:r>
              <a:rPr lang="en-US" i="1" dirty="0" smtClean="0"/>
              <a:t>”;</a:t>
            </a:r>
          </a:p>
          <a:p>
            <a:pPr marL="0" lvl="0" indent="0" algn="just">
              <a:buNone/>
            </a:pPr>
            <a:r>
              <a:rPr lang="en-US" i="1" dirty="0" smtClean="0"/>
              <a:t>CW(“the name of student{0}”,</a:t>
            </a:r>
            <a:r>
              <a:rPr lang="en-US" i="1" dirty="0"/>
              <a:t> StudentObject.name</a:t>
            </a:r>
            <a:r>
              <a:rPr lang="en-US" i="1" dirty="0" smtClean="0"/>
              <a:t>)</a:t>
            </a:r>
          </a:p>
          <a:p>
            <a:pPr marL="0" lvl="0" indent="0" algn="just">
              <a:buNone/>
            </a:pPr>
            <a:r>
              <a:rPr lang="en-US" i="1" dirty="0"/>
              <a:t>}</a:t>
            </a:r>
          </a:p>
          <a:p>
            <a:pPr marL="0" lvl="0" indent="0" algn="just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-228600"/>
            <a:ext cx="9782801" cy="123983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Example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6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Data is encapsulated in a class by placing data fields inside the body of class definition.</a:t>
            </a:r>
          </a:p>
          <a:p>
            <a:pPr lvl="0" algn="just"/>
            <a:r>
              <a:rPr lang="en-US" dirty="0" smtClean="0"/>
              <a:t>These </a:t>
            </a:r>
            <a:r>
              <a:rPr lang="en-US" dirty="0" err="1" smtClean="0"/>
              <a:t>varaibles</a:t>
            </a:r>
            <a:r>
              <a:rPr lang="en-US" dirty="0" smtClean="0"/>
              <a:t> are called instance </a:t>
            </a:r>
            <a:r>
              <a:rPr lang="en-US" dirty="0" err="1" smtClean="0"/>
              <a:t>varaible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Instance </a:t>
            </a:r>
            <a:r>
              <a:rPr lang="en-US" dirty="0" err="1" smtClean="0"/>
              <a:t>varaibles</a:t>
            </a:r>
            <a:r>
              <a:rPr lang="en-US" dirty="0" smtClean="0"/>
              <a:t> are created whenever an object of the class is  instantiated.</a:t>
            </a:r>
          </a:p>
          <a:p>
            <a:pPr lvl="0" algn="just"/>
            <a:r>
              <a:rPr lang="en-US" dirty="0" smtClean="0"/>
              <a:t>Example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Class  Rectangle{</a:t>
            </a:r>
          </a:p>
          <a:p>
            <a:pPr marL="365760" lvl="1" indent="0" algn="just">
              <a:buNone/>
            </a:pP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length;</a:t>
            </a:r>
          </a:p>
          <a:p>
            <a:pPr marL="365760" lvl="1" indent="0"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pPr marL="365760" lvl="1" indent="0" algn="just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0" algn="just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Adding  Variables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22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A class with only data fields and without  methods that operate on that has no life.</a:t>
            </a:r>
          </a:p>
          <a:p>
            <a:pPr lvl="0" algn="just"/>
            <a:r>
              <a:rPr lang="en-US" dirty="0" smtClean="0"/>
              <a:t>Methods are necessary for manipulating the data contained in the class.</a:t>
            </a:r>
          </a:p>
          <a:p>
            <a:pPr lvl="0" algn="just"/>
            <a:r>
              <a:rPr lang="en-US" dirty="0" smtClean="0"/>
              <a:t>Methods are declared inside the body of the class usually after the declaration of instance </a:t>
            </a:r>
            <a:r>
              <a:rPr lang="en-US" dirty="0" err="1" smtClean="0"/>
              <a:t>varaibles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Syntax: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type </a:t>
            </a:r>
            <a:r>
              <a:rPr lang="en-US" dirty="0" err="1" smtClean="0"/>
              <a:t>methodname</a:t>
            </a:r>
            <a:r>
              <a:rPr lang="en-US" dirty="0" smtClean="0"/>
              <a:t> (parameter-list){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method-body;</a:t>
            </a:r>
          </a:p>
          <a:p>
            <a:pPr marL="365760" lvl="1" indent="0" algn="just">
              <a:buNone/>
            </a:pPr>
            <a:r>
              <a:rPr lang="en-US" dirty="0" smtClean="0"/>
              <a:t>}</a:t>
            </a:r>
          </a:p>
          <a:p>
            <a:pPr lvl="0" algn="just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Adding  Methods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 fontScale="92500" lnSpcReduction="10000"/>
          </a:bodyPr>
          <a:lstStyle/>
          <a:p>
            <a:pPr marL="365760" lvl="1" indent="0" algn="just">
              <a:buNone/>
            </a:pPr>
            <a:r>
              <a:rPr lang="en-US" dirty="0" smtClean="0"/>
              <a:t>Class Rectangle{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pPr marL="365760" lvl="1" indent="0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public 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 marL="365760" lvl="1" indent="0" algn="just">
              <a:buNone/>
            </a:pPr>
            <a:r>
              <a:rPr lang="en-US" dirty="0" smtClean="0"/>
              <a:t>{ 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length  = x;</a:t>
            </a:r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width   =  y;</a:t>
            </a:r>
          </a:p>
          <a:p>
            <a:pPr marL="365760" lvl="1" indent="0" algn="just">
              <a:buNone/>
            </a:pPr>
            <a:r>
              <a:rPr lang="en-US" dirty="0" smtClean="0"/>
              <a:t>}</a:t>
            </a:r>
          </a:p>
          <a:p>
            <a:pPr marL="365760" lvl="1" indent="0" algn="just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RectArea</a:t>
            </a:r>
            <a:r>
              <a:rPr lang="en-US" dirty="0" smtClean="0"/>
              <a:t>(){</a:t>
            </a:r>
          </a:p>
          <a:p>
            <a:pPr marL="365760" lvl="1" indent="0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area = length * width;</a:t>
            </a:r>
          </a:p>
          <a:p>
            <a:pPr marL="365760" lvl="1" indent="0" algn="just">
              <a:buNone/>
            </a:pPr>
            <a:r>
              <a:rPr lang="en-US" dirty="0" smtClean="0"/>
              <a:t>}</a:t>
            </a:r>
          </a:p>
          <a:p>
            <a:pPr marL="365760" lvl="1" indent="0" algn="just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An object in C# is essentially a  block of memory that contains  space to store all the instance  variables.</a:t>
            </a:r>
          </a:p>
          <a:p>
            <a:pPr lvl="0" algn="just"/>
            <a:r>
              <a:rPr lang="en-US" dirty="0" smtClean="0"/>
              <a:t>Creating an object is also  referred to as instantiating an object.</a:t>
            </a:r>
          </a:p>
          <a:p>
            <a:pPr lvl="0" algn="just"/>
            <a:r>
              <a:rPr lang="en-US" dirty="0" smtClean="0"/>
              <a:t>Object in C# are created using the new operator.</a:t>
            </a:r>
          </a:p>
          <a:p>
            <a:pPr lvl="0" algn="just"/>
            <a:r>
              <a:rPr lang="en-US" dirty="0" smtClean="0"/>
              <a:t>The new operator creates an object of the specified class and returns a reference to that object.</a:t>
            </a:r>
          </a:p>
          <a:p>
            <a:pPr lvl="0" algn="just"/>
            <a:r>
              <a:rPr lang="en-US" dirty="0" smtClean="0"/>
              <a:t>Example</a:t>
            </a:r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Rectangle rect1=new Rectangle(); </a:t>
            </a:r>
          </a:p>
          <a:p>
            <a:pPr lvl="0" algn="just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Creating Objects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36" y="228600"/>
            <a:ext cx="9782801" cy="5943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2012" y="1066800"/>
            <a:ext cx="22098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0012" y="1028700"/>
            <a:ext cx="4267200" cy="685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 rect1=new  Rectangle();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8712" y="2286000"/>
            <a:ext cx="2209800" cy="685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08712" y="3657600"/>
            <a:ext cx="2628900" cy="1066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 Object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4341812" y="1371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7313612" y="17145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7313612" y="29718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 smtClean="0"/>
              <a:t>Each object in C# contains its own set of variables </a:t>
            </a:r>
            <a:r>
              <a:rPr lang="en-US" dirty="0" smtClean="0"/>
              <a:t>.</a:t>
            </a:r>
            <a:endParaRPr lang="en-US" dirty="0" smtClean="0"/>
          </a:p>
          <a:p>
            <a:pPr lvl="0" algn="just"/>
            <a:r>
              <a:rPr lang="en-US" dirty="0" smtClean="0"/>
              <a:t>Values should be assigned in order to use them.</a:t>
            </a:r>
          </a:p>
          <a:p>
            <a:pPr lvl="0" algn="just"/>
            <a:r>
              <a:rPr lang="en-US" dirty="0" smtClean="0"/>
              <a:t>Outside the class the instance variables and methods  cannot be accesses directly.</a:t>
            </a:r>
          </a:p>
          <a:p>
            <a:pPr lvl="0" algn="just"/>
            <a:r>
              <a:rPr lang="en-US" dirty="0" smtClean="0"/>
              <a:t>To access the dot operator is used</a:t>
            </a:r>
            <a:r>
              <a:rPr lang="en-US" dirty="0" smtClean="0"/>
              <a:t>.</a:t>
            </a:r>
          </a:p>
          <a:p>
            <a:pPr marL="365760" lvl="1" indent="0" algn="just">
              <a:buNone/>
            </a:pPr>
            <a:r>
              <a:rPr lang="en-US" dirty="0" err="1" smtClean="0"/>
              <a:t>objectname.VaraibleName</a:t>
            </a:r>
            <a:r>
              <a:rPr lang="en-US" dirty="0" smtClean="0"/>
              <a:t>;</a:t>
            </a:r>
          </a:p>
          <a:p>
            <a:pPr marL="365760" lvl="1" indent="0" algn="just">
              <a:buNone/>
            </a:pPr>
            <a:r>
              <a:rPr lang="en-US" dirty="0" err="1"/>
              <a:t>o</a:t>
            </a:r>
            <a:r>
              <a:rPr lang="en-US" dirty="0" err="1" smtClean="0"/>
              <a:t>bjectname.methodname</a:t>
            </a:r>
            <a:r>
              <a:rPr lang="en-US" dirty="0" smtClean="0"/>
              <a:t>(parameter-list)</a:t>
            </a:r>
          </a:p>
          <a:p>
            <a:pPr marL="36576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err="1" smtClean="0"/>
              <a:t>Objectname</a:t>
            </a:r>
            <a:r>
              <a:rPr lang="en-US" dirty="0" smtClean="0"/>
              <a:t> is  the name of the object </a:t>
            </a:r>
          </a:p>
          <a:p>
            <a:pPr lvl="0" algn="just"/>
            <a:r>
              <a:rPr lang="en-US" dirty="0" err="1" smtClean="0"/>
              <a:t>Varaible</a:t>
            </a:r>
            <a:r>
              <a:rPr lang="en-US" dirty="0" smtClean="0"/>
              <a:t> name is the name of the instance variable inside the </a:t>
            </a:r>
            <a:r>
              <a:rPr lang="en-US" dirty="0" err="1" smtClean="0"/>
              <a:t>objecr</a:t>
            </a:r>
            <a:endParaRPr lang="en-US" dirty="0" smtClean="0"/>
          </a:p>
          <a:p>
            <a:pPr lvl="0" algn="just"/>
            <a:r>
              <a:rPr lang="en-US" dirty="0" smtClean="0"/>
              <a:t>Method name is the name of the  we wis</a:t>
            </a:r>
            <a:r>
              <a:rPr lang="en-US" dirty="0" smtClean="0"/>
              <a:t>h to call.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cessing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Class Members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502920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i="1" dirty="0" smtClean="0"/>
              <a:t>OOPS</a:t>
            </a:r>
            <a:r>
              <a:rPr lang="en-US" dirty="0"/>
              <a:t> is a design </a:t>
            </a:r>
            <a:r>
              <a:rPr lang="en-US" dirty="0" smtClean="0"/>
              <a:t>philosophy.</a:t>
            </a:r>
          </a:p>
          <a:p>
            <a:pPr lvl="0" algn="just"/>
            <a:r>
              <a:rPr lang="en-US" dirty="0"/>
              <a:t>It stands </a:t>
            </a:r>
            <a:r>
              <a:rPr lang="en-US" dirty="0" smtClean="0"/>
              <a:t>for </a:t>
            </a:r>
            <a:r>
              <a:rPr lang="en-US" dirty="0"/>
              <a:t>Object Oriented </a:t>
            </a:r>
            <a:r>
              <a:rPr lang="en-US" dirty="0" smtClean="0"/>
              <a:t>Programming.</a:t>
            </a:r>
          </a:p>
          <a:p>
            <a:pPr lvl="0" algn="just"/>
            <a:r>
              <a:rPr lang="en-US" dirty="0" smtClean="0"/>
              <a:t>OOPS is a new approach to creating computer application that seeks  to solve procedural programing(functional  programing)</a:t>
            </a:r>
          </a:p>
          <a:p>
            <a:r>
              <a:rPr lang="en-US" dirty="0" smtClean="0"/>
              <a:t>OOP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is a programming model where programs are organized around objects and data rather than action and logic. </a:t>
            </a:r>
            <a:endParaRPr lang="en-US" dirty="0" smtClean="0"/>
          </a:p>
          <a:p>
            <a:r>
              <a:rPr lang="en-US" dirty="0" smtClean="0"/>
              <a:t>OOP </a:t>
            </a:r>
            <a:r>
              <a:rPr lang="en-US" dirty="0"/>
              <a:t>allows decomposition of a problem into a number of entities called objects and then builds data and functions around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In OOP only a small semantic gap </a:t>
            </a:r>
            <a:r>
              <a:rPr lang="en-US" dirty="0" err="1" smtClean="0"/>
              <a:t>willexist</a:t>
            </a:r>
            <a:r>
              <a:rPr lang="en-US" dirty="0" smtClean="0"/>
              <a:t> between reality and model </a:t>
            </a:r>
          </a:p>
          <a:p>
            <a:endParaRPr lang="en-US" dirty="0"/>
          </a:p>
          <a:p>
            <a:pPr lvl="0" algn="just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is OOPS?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381000"/>
            <a:ext cx="10292176" cy="57912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In order to clearly understand the object orientation, let’s take </a:t>
            </a:r>
            <a:r>
              <a:rPr lang="en-US" dirty="0" smtClean="0"/>
              <a:t>of "hand” </a:t>
            </a:r>
            <a:r>
              <a:rPr lang="en-US" dirty="0"/>
              <a:t>as an example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The “</a:t>
            </a:r>
            <a:r>
              <a:rPr lang="en-US" i="1" dirty="0"/>
              <a:t>hand</a:t>
            </a:r>
            <a:r>
              <a:rPr lang="en-US" dirty="0"/>
              <a:t>” is a class. </a:t>
            </a:r>
            <a:endParaRPr lang="en-US" dirty="0" smtClean="0"/>
          </a:p>
          <a:p>
            <a:pPr lvl="0" algn="just"/>
            <a:r>
              <a:rPr lang="en-US" dirty="0" smtClean="0"/>
              <a:t>Your </a:t>
            </a:r>
            <a:r>
              <a:rPr lang="en-US" dirty="0"/>
              <a:t>body has two objects of type hand, named left hand and right hand. </a:t>
            </a:r>
            <a:endParaRPr lang="en-US" dirty="0" smtClean="0"/>
          </a:p>
          <a:p>
            <a:pPr lvl="0" algn="just"/>
            <a:r>
              <a:rPr lang="en-US" dirty="0" smtClean="0"/>
              <a:t>Their </a:t>
            </a:r>
            <a:r>
              <a:rPr lang="en-US" dirty="0"/>
              <a:t>main functions are controlled/ managed by a set of electrical signals sent through your shoulders (through an interface</a:t>
            </a:r>
            <a:r>
              <a:rPr lang="en-US" dirty="0" smtClean="0"/>
              <a:t>).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So the shoulder is an interface which your body uses to interact with your hands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The hand is a well architected class.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hand is being re-used to create the left hand and the right hand by slightly changing the properties of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0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381000"/>
            <a:ext cx="10292176" cy="5791200"/>
          </a:xfrm>
        </p:spPr>
        <p:txBody>
          <a:bodyPr>
            <a:normAutofit/>
          </a:bodyPr>
          <a:lstStyle/>
          <a:p>
            <a:pPr lvl="0" algn="just"/>
            <a:r>
              <a:rPr lang="en-US" sz="3600" dirty="0" smtClean="0"/>
              <a:t>The most prominent qualities of OOPS are:</a:t>
            </a:r>
          </a:p>
          <a:p>
            <a:pPr lvl="1" algn="just"/>
            <a:r>
              <a:rPr lang="en-US" sz="3600" b="1" dirty="0" smtClean="0"/>
              <a:t>Understanding</a:t>
            </a:r>
            <a:r>
              <a:rPr lang="en-US" sz="3600" dirty="0" smtClean="0"/>
              <a:t> of the system is easier as the semantic gap between  the system and reality is small.</a:t>
            </a:r>
          </a:p>
          <a:p>
            <a:pPr lvl="1" algn="just"/>
            <a:r>
              <a:rPr lang="en-US" sz="3600" b="1" dirty="0" smtClean="0"/>
              <a:t>Modifications </a:t>
            </a:r>
            <a:r>
              <a:rPr lang="en-US" sz="3600" dirty="0" smtClean="0"/>
              <a:t> to the system tends to be local as they often result from the individual item which is represented as single object.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839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642568"/>
            <a:ext cx="10318750" cy="5801464"/>
          </a:xfrm>
        </p:spPr>
      </p:pic>
    </p:spTree>
    <p:extLst>
      <p:ext uri="{BB962C8B-B14F-4D97-AF65-F5344CB8AC3E}">
        <p14:creationId xmlns:p14="http://schemas.microsoft.com/office/powerpoint/2010/main" val="294701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4572000"/>
          </a:xfrm>
        </p:spPr>
        <p:txBody>
          <a:bodyPr>
            <a:normAutofit/>
          </a:bodyPr>
          <a:lstStyle/>
          <a:p>
            <a:pPr lvl="0" algn="just"/>
            <a:r>
              <a:rPr lang="en-US" i="1" dirty="0" smtClean="0"/>
              <a:t>An object is a building block of OOP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An object can be considered a "</a:t>
            </a:r>
            <a:r>
              <a:rPr lang="en-US" i="1" dirty="0"/>
              <a:t>thing</a:t>
            </a:r>
            <a:r>
              <a:rPr lang="en-US" dirty="0"/>
              <a:t>" that can perform a set of </a:t>
            </a:r>
            <a:r>
              <a:rPr lang="en-US" b="1" dirty="0"/>
              <a:t>related </a:t>
            </a:r>
            <a:r>
              <a:rPr lang="en-US" dirty="0"/>
              <a:t>activities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</a:t>
            </a:r>
            <a:r>
              <a:rPr lang="en-US" dirty="0"/>
              <a:t>The set of activities that the object performs defines the object's behavior. </a:t>
            </a:r>
            <a:endParaRPr lang="en-US" dirty="0" smtClean="0"/>
          </a:p>
          <a:p>
            <a:pPr lvl="0" algn="just"/>
            <a:r>
              <a:rPr lang="en-US" dirty="0" smtClean="0"/>
              <a:t>For </a:t>
            </a:r>
            <a:r>
              <a:rPr lang="en-US" dirty="0"/>
              <a:t>example, the hand can grip something or a </a:t>
            </a:r>
            <a:r>
              <a:rPr lang="en-US" i="1" dirty="0"/>
              <a:t>Student</a:t>
            </a:r>
            <a:r>
              <a:rPr lang="en-US" dirty="0"/>
              <a:t> (</a:t>
            </a:r>
            <a:r>
              <a:rPr lang="en-US" i="1" dirty="0"/>
              <a:t>object</a:t>
            </a:r>
            <a:r>
              <a:rPr lang="en-US" dirty="0"/>
              <a:t>) can give the name or address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In pure </a:t>
            </a:r>
            <a:r>
              <a:rPr lang="en-US" i="1" dirty="0"/>
              <a:t>OOP</a:t>
            </a:r>
            <a:r>
              <a:rPr lang="en-US" dirty="0"/>
              <a:t> terms an object is an instance of a class.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is an Object?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56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2" y="685800"/>
            <a:ext cx="9111660" cy="51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9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simply a representation of a type of </a:t>
            </a:r>
            <a:r>
              <a:rPr lang="en-US" i="1" dirty="0"/>
              <a:t>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blueprint/ plan/ template that describe the details of an </a:t>
            </a:r>
            <a:r>
              <a:rPr lang="en-US" i="1" dirty="0"/>
              <a:t>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is the blueprint from which the individual objects are created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i="1" dirty="0"/>
              <a:t>Class</a:t>
            </a:r>
            <a:r>
              <a:rPr lang="en-US" dirty="0"/>
              <a:t> is composed of three things: </a:t>
            </a:r>
            <a:endParaRPr lang="en-US" dirty="0" smtClean="0"/>
          </a:p>
          <a:p>
            <a:pPr lvl="1"/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What is an Class?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2" y="4343400"/>
            <a:ext cx="2667000" cy="25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292176" cy="50292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 class </a:t>
            </a:r>
            <a:r>
              <a:rPr lang="en-US" sz="3200" dirty="0" err="1" smtClean="0"/>
              <a:t>classname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{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[</a:t>
            </a:r>
            <a:r>
              <a:rPr lang="en-US" sz="3200" dirty="0" err="1" smtClean="0"/>
              <a:t>varaibles</a:t>
            </a:r>
            <a:r>
              <a:rPr lang="en-US" sz="3200" dirty="0" smtClean="0"/>
              <a:t> declaration: ]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[ methods declaration:  ]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3200" b="1" dirty="0" smtClean="0"/>
              <a:t>Class is a keyword and </a:t>
            </a:r>
            <a:r>
              <a:rPr lang="en-US" sz="3200" b="1" dirty="0" err="1" smtClean="0"/>
              <a:t>classname</a:t>
            </a:r>
            <a:r>
              <a:rPr lang="en-US" sz="3200" b="1" dirty="0" smtClean="0"/>
              <a:t> is any valid c# identifier.</a:t>
            </a:r>
          </a:p>
          <a:p>
            <a:pPr marL="0" indent="0">
              <a:buNone/>
            </a:pPr>
            <a:r>
              <a:rPr lang="en-US" sz="3200" b="1" dirty="0" smtClean="0"/>
              <a:t>Everything inside the square brackets  are optional 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Syntax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60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template" id="{2618DECD-A475-45B8-BA96-9EC0437A6A93}" vid="{5ABF5A55-EA92-4AA4-9786-855F61ED68CC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42704E-273C-49AF-B97A-25B33E660E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0</TotalTime>
  <Words>556</Words>
  <Application>Microsoft Office PowerPoint</Application>
  <PresentationFormat>Custom</PresentationFormat>
  <Paragraphs>197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Euphemia</vt:lpstr>
      <vt:lpstr>Snowflakes design template</vt:lpstr>
      <vt:lpstr>Object Oriented Programing(OOPS)</vt:lpstr>
      <vt:lpstr>What is OOPS?</vt:lpstr>
      <vt:lpstr>PowerPoint Presentation</vt:lpstr>
      <vt:lpstr>PowerPoint Presentation</vt:lpstr>
      <vt:lpstr>PowerPoint Presentation</vt:lpstr>
      <vt:lpstr>What is an Object?</vt:lpstr>
      <vt:lpstr>PowerPoint Presentation</vt:lpstr>
      <vt:lpstr>What is an Class?</vt:lpstr>
      <vt:lpstr>Syntax</vt:lpstr>
      <vt:lpstr> Example</vt:lpstr>
      <vt:lpstr>Adding  Variables </vt:lpstr>
      <vt:lpstr>Adding  Methods</vt:lpstr>
      <vt:lpstr>Example</vt:lpstr>
      <vt:lpstr>Creating Objects</vt:lpstr>
      <vt:lpstr>PowerPoint Presentation</vt:lpstr>
      <vt:lpstr>Acessing Class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2014-11-29T15:04:53Z</dcterms:created>
  <dcterms:modified xsi:type="dcterms:W3CDTF">2014-12-01T02:52:14Z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TC034605799991</vt:lpwstr>
  </property>
</Properties>
</file>