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ShIFT</a:t>
            </a:r>
            <a:r>
              <a:rPr lang="en-US" dirty="0" smtClean="0"/>
              <a:t> CIPHER(</a:t>
            </a:r>
            <a:r>
              <a:rPr lang="en-US" dirty="0" err="1" smtClean="0"/>
              <a:t>Ceaser</a:t>
            </a:r>
            <a:r>
              <a:rPr lang="en-US" dirty="0" smtClean="0"/>
              <a:t> cipher)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7127" y="5029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Er.Sudan</a:t>
            </a:r>
            <a:r>
              <a:rPr lang="en-US" sz="2400" b="1" dirty="0" smtClean="0"/>
              <a:t> Prajapati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577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Math and the Shift Cipher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Ceaser</a:t>
            </a:r>
            <a:r>
              <a:rPr lang="en-US" sz="2800" dirty="0"/>
              <a:t> Cipher is a type of </a:t>
            </a:r>
            <a:r>
              <a:rPr lang="en-US" sz="2800" b="1" dirty="0"/>
              <a:t>shift cipher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Shift </a:t>
            </a:r>
            <a:r>
              <a:rPr lang="en-US" sz="2800" dirty="0"/>
              <a:t>Ciphers work by using the modulo operator to encrypt and decrypt messages. 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Shift Cipher has a </a:t>
            </a:r>
            <a:r>
              <a:rPr lang="en-US" sz="2800" b="1" dirty="0"/>
              <a:t>key K</a:t>
            </a:r>
            <a:r>
              <a:rPr lang="en-US" sz="2800" dirty="0"/>
              <a:t>, which is an </a:t>
            </a:r>
            <a:r>
              <a:rPr lang="en-US" sz="2800" b="1" dirty="0"/>
              <a:t>integer from 0 to 25</a:t>
            </a:r>
            <a:r>
              <a:rPr lang="en-US" sz="2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829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923747"/>
            <a:ext cx="10363826" cy="4698726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Convert </a:t>
            </a:r>
            <a:r>
              <a:rPr lang="en-US" sz="2400" dirty="0" smtClean="0"/>
              <a:t>Every letter  of message into </a:t>
            </a:r>
            <a:r>
              <a:rPr lang="en-US" sz="2400" dirty="0"/>
              <a:t>the number that matches its order in the alphabet starting from 0, and call this number </a:t>
            </a:r>
            <a:r>
              <a:rPr lang="en-US" sz="2400" b="1" dirty="0"/>
              <a:t>X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( A=0, B=1, C=2, ...,Y=24, Z=25)</a:t>
            </a:r>
          </a:p>
          <a:p>
            <a:pPr fontAlgn="base"/>
            <a:r>
              <a:rPr lang="en-US" sz="2400" dirty="0" smtClean="0"/>
              <a:t>Calculate</a:t>
            </a:r>
            <a:r>
              <a:rPr lang="en-US" sz="2400" dirty="0"/>
              <a:t>: </a:t>
            </a:r>
            <a:r>
              <a:rPr lang="en-US" sz="2400" b="1" dirty="0"/>
              <a:t>Y</a:t>
            </a:r>
            <a:r>
              <a:rPr lang="en-US" sz="2400" dirty="0"/>
              <a:t> = </a:t>
            </a:r>
            <a:r>
              <a:rPr lang="en-US" sz="2400" b="1" dirty="0"/>
              <a:t>(X + K)</a:t>
            </a:r>
            <a:r>
              <a:rPr lang="en-US" sz="2400" dirty="0"/>
              <a:t> mod </a:t>
            </a:r>
            <a:r>
              <a:rPr lang="en-US" sz="2400" b="1" dirty="0"/>
              <a:t>26</a:t>
            </a:r>
            <a:endParaRPr lang="en-US" sz="2400" dirty="0"/>
          </a:p>
          <a:p>
            <a:pPr fontAlgn="base"/>
            <a:r>
              <a:rPr lang="en-US" sz="2400" dirty="0"/>
              <a:t> Convert the number </a:t>
            </a:r>
            <a:r>
              <a:rPr lang="en-US" sz="2400" b="1" dirty="0"/>
              <a:t>Y</a:t>
            </a:r>
            <a:r>
              <a:rPr lang="en-US" sz="2400" dirty="0"/>
              <a:t> into a letter that matches its order in the alphabet starting from 0.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(A=0, B=1, C=2, ...,Y=24, Z=25)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0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51455"/>
            <a:ext cx="10363826" cy="4130690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 Convert the letter into the number that matches its order in the alphabet starting from 0, and call this number Y.</a:t>
            </a:r>
            <a:br>
              <a:rPr lang="en-US" sz="2800" dirty="0"/>
            </a:br>
            <a:r>
              <a:rPr lang="en-US" sz="2800" dirty="0"/>
              <a:t>(A=0, B=1, C=2, ..., Y=24, Z=25)</a:t>
            </a:r>
          </a:p>
          <a:p>
            <a:pPr fontAlgn="base"/>
            <a:r>
              <a:rPr lang="en-US" sz="2800" dirty="0" smtClean="0"/>
              <a:t>Calculate</a:t>
            </a:r>
            <a:r>
              <a:rPr lang="en-US" sz="2800" dirty="0"/>
              <a:t>: </a:t>
            </a:r>
            <a:r>
              <a:rPr lang="en-US" sz="2800" b="1" dirty="0"/>
              <a:t>X= (Y - K)</a:t>
            </a:r>
            <a:r>
              <a:rPr lang="en-US" sz="2800" dirty="0"/>
              <a:t> mod</a:t>
            </a:r>
            <a:r>
              <a:rPr lang="en-US" sz="2800" b="1" dirty="0"/>
              <a:t> 26</a:t>
            </a:r>
            <a:endParaRPr lang="en-US" sz="2800" dirty="0"/>
          </a:p>
          <a:p>
            <a:pPr fontAlgn="base"/>
            <a:r>
              <a:rPr lang="en-US" sz="2800" dirty="0" smtClean="0"/>
              <a:t>Convert </a:t>
            </a:r>
            <a:r>
              <a:rPr lang="en-US" sz="2800" dirty="0"/>
              <a:t>the number </a:t>
            </a:r>
            <a:r>
              <a:rPr lang="en-US" sz="2800" b="1" dirty="0"/>
              <a:t>X</a:t>
            </a:r>
            <a:r>
              <a:rPr lang="en-US" sz="2800" dirty="0"/>
              <a:t> into a letter that matches its order in the alphabet starting from 0.</a:t>
            </a:r>
            <a:br>
              <a:rPr lang="en-US" sz="2800" dirty="0"/>
            </a:br>
            <a:r>
              <a:rPr lang="en-US" sz="2800" dirty="0"/>
              <a:t>(A=0, B=1, C=2, ..., Y=24, Z=25)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72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Shift Cipher insecure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03856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cipher should prevent an attacker, who has a copy of the cipher text but does not know the key, from discovering the contents of the message. Since </a:t>
            </a:r>
            <a:r>
              <a:rPr lang="en-US" sz="2800" b="1" dirty="0" smtClean="0"/>
              <a:t>only have 26 choices for the key</a:t>
            </a:r>
            <a:r>
              <a:rPr lang="en-US" sz="2800" dirty="0" smtClean="0"/>
              <a:t>, someone can easily</a:t>
            </a:r>
            <a:r>
              <a:rPr lang="en-US" sz="2800" u="sng" dirty="0" smtClean="0"/>
              <a:t> </a:t>
            </a:r>
            <a:r>
              <a:rPr lang="en-US" sz="2800" dirty="0" smtClean="0"/>
              <a:t>try all of the 26 keys, one by one, until they recover the message. This type of attack is called a </a:t>
            </a:r>
            <a:r>
              <a:rPr lang="en-US" sz="2800" b="1" dirty="0" smtClean="0"/>
              <a:t>brute force attack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1262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10</TotalTime>
  <Words>86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ShIFT CIPHER(Ceaser cipher)</vt:lpstr>
      <vt:lpstr>Modular Math and the Shift Cipher </vt:lpstr>
      <vt:lpstr>Encrypt </vt:lpstr>
      <vt:lpstr>decrypt </vt:lpstr>
      <vt:lpstr> Shift Cipher insecure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CIPHER(Ceaser cipher)</dc:title>
  <dc:creator>sudan prajapati</dc:creator>
  <cp:lastModifiedBy>sudan prajapati</cp:lastModifiedBy>
  <cp:revision>3</cp:revision>
  <dcterms:created xsi:type="dcterms:W3CDTF">2014-06-11T02:10:48Z</dcterms:created>
  <dcterms:modified xsi:type="dcterms:W3CDTF">2014-06-11T02:21:42Z</dcterms:modified>
</cp:coreProperties>
</file>