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0" autoAdjust="0"/>
    <p:restoredTop sz="94660"/>
  </p:normalViewPr>
  <p:slideViewPr>
    <p:cSldViewPr snapToGrid="0">
      <p:cViewPr varScale="1">
        <p:scale>
          <a:sx n="50" d="100"/>
          <a:sy n="50" d="100"/>
        </p:scale>
        <p:origin x="58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F313-44C2-4493-8E76-142E9CEE6E7F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D7538-8409-416E-AA21-754941ACC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06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F313-44C2-4493-8E76-142E9CEE6E7F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D7538-8409-416E-AA21-754941ACC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1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F313-44C2-4493-8E76-142E9CEE6E7F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D7538-8409-416E-AA21-754941ACC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25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F313-44C2-4493-8E76-142E9CEE6E7F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D7538-8409-416E-AA21-754941ACC60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2793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F313-44C2-4493-8E76-142E9CEE6E7F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D7538-8409-416E-AA21-754941ACC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91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F313-44C2-4493-8E76-142E9CEE6E7F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D7538-8409-416E-AA21-754941ACC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08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F313-44C2-4493-8E76-142E9CEE6E7F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D7538-8409-416E-AA21-754941ACC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79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F313-44C2-4493-8E76-142E9CEE6E7F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D7538-8409-416E-AA21-754941ACC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29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F313-44C2-4493-8E76-142E9CEE6E7F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D7538-8409-416E-AA21-754941ACC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63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F313-44C2-4493-8E76-142E9CEE6E7F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D7538-8409-416E-AA21-754941ACC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18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F313-44C2-4493-8E76-142E9CEE6E7F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D7538-8409-416E-AA21-754941ACC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6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F313-44C2-4493-8E76-142E9CEE6E7F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D7538-8409-416E-AA21-754941ACC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3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F313-44C2-4493-8E76-142E9CEE6E7F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D7538-8409-416E-AA21-754941ACC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93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F313-44C2-4493-8E76-142E9CEE6E7F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D7538-8409-416E-AA21-754941ACC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6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F313-44C2-4493-8E76-142E9CEE6E7F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D7538-8409-416E-AA21-754941ACC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73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F313-44C2-4493-8E76-142E9CEE6E7F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D7538-8409-416E-AA21-754941ACC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9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F313-44C2-4493-8E76-142E9CEE6E7F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D7538-8409-416E-AA21-754941ACC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87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BD5F313-44C2-4493-8E76-142E9CEE6E7F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6ED7538-8409-416E-AA21-754941ACC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4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C# Snippets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506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Snippets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a useful feature in the visual studio IDE. </a:t>
            </a:r>
          </a:p>
          <a:p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ith them you can type a few letters and then press tab twice to insert a code fragment.</a:t>
            </a:r>
          </a:p>
          <a:p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elp reduce repetitive statements and can reduce typo error.</a:t>
            </a:r>
          </a:p>
          <a:p>
            <a:endParaRPr lang="en-US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51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 </a:t>
            </a:r>
            <a:r>
              <a:rPr lang="en-US" dirty="0" err="1" smtClean="0"/>
              <a:t>writeline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a place where you want to insert a call to </a:t>
            </a:r>
            <a:r>
              <a:rPr 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(),type </a:t>
            </a:r>
            <a:r>
              <a:rPr 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cw</a:t>
            </a: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press tab twice.</a:t>
            </a:r>
          </a:p>
          <a:p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letters '</a:t>
            </a:r>
            <a:r>
              <a:rPr 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cw</a:t>
            </a: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 will be expanded to "</a:t>
            </a:r>
            <a:r>
              <a:rPr 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 marL="0" indent="0">
              <a:buNone/>
            </a:pP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769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use the do snippet, type the word "do“ and then press tab twice.</a:t>
            </a:r>
          </a:p>
          <a:p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This will insert do-while code into your program at that position.</a:t>
            </a:r>
          </a:p>
          <a:p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“do" will be highlighted so you can change it easily, without repositioning yourself.</a:t>
            </a:r>
            <a:b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934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start,type</a:t>
            </a: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switch and then press tab twice. </a:t>
            </a:r>
          </a:p>
          <a:p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"</a:t>
            </a:r>
            <a:r>
              <a:rPr 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switch_on</a:t>
            </a: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 identifier is selected. you need to change this to a valid variable.</a:t>
            </a:r>
          </a:p>
          <a:p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After this, you can add cases to the switch statement.</a:t>
            </a:r>
            <a:endParaRPr lang="en-US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673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irst position your cursor in a class and then type </a:t>
            </a:r>
            <a:r>
              <a:rPr 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press tab twice.</a:t>
            </a:r>
          </a:p>
          <a:p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static void main method then appears. you can now type statements inside the main entry point.</a:t>
            </a:r>
            <a:endParaRPr lang="en-US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13024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TC104033925[[fn=Droplet]]</Template>
  <TotalTime>59</TotalTime>
  <Words>105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Times New Roman</vt:lpstr>
      <vt:lpstr>Tw Cen MT</vt:lpstr>
      <vt:lpstr>Droplet</vt:lpstr>
      <vt:lpstr>C# Snippets </vt:lpstr>
      <vt:lpstr>introduction</vt:lpstr>
      <vt:lpstr>Console writeline</vt:lpstr>
      <vt:lpstr>Do</vt:lpstr>
      <vt:lpstr>Switch</vt:lpstr>
      <vt:lpstr>SVM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Snippets</dc:title>
  <dc:creator>sudan prajapati</dc:creator>
  <cp:lastModifiedBy>sudan prajapati</cp:lastModifiedBy>
  <cp:revision>2</cp:revision>
  <dcterms:created xsi:type="dcterms:W3CDTF">2014-10-10T02:50:25Z</dcterms:created>
  <dcterms:modified xsi:type="dcterms:W3CDTF">2014-10-10T03:49:53Z</dcterms:modified>
</cp:coreProperties>
</file>