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5" r:id="rId3"/>
    <p:sldId id="273" r:id="rId4"/>
    <p:sldId id="282" r:id="rId5"/>
    <p:sldId id="283" r:id="rId6"/>
    <p:sldId id="281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62" y="-21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11/19/2014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 title="Slide Design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11/19/2014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4" y="4800600"/>
            <a:ext cx="12025745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Swapping without using  Temp Variables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07125" y="5999018"/>
            <a:ext cx="9144002" cy="76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Presented </a:t>
            </a:r>
            <a:r>
              <a:rPr lang="en-US" sz="2400" b="1" dirty="0" err="1" smtClean="0"/>
              <a:t>By:Er.Sudan</a:t>
            </a:r>
            <a:r>
              <a:rPr lang="en-US" sz="2400" b="1" dirty="0" smtClean="0"/>
              <a:t> Prajapati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176415"/>
            <a:ext cx="9509760" cy="641004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139952"/>
            <a:ext cx="10241280" cy="539939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Swap</a:t>
            </a:r>
            <a:r>
              <a:rPr lang="en-US" sz="2800" dirty="0"/>
              <a:t> exchanges </a:t>
            </a:r>
            <a:r>
              <a:rPr lang="en-US" sz="2800" dirty="0" smtClean="0"/>
              <a:t>element </a:t>
            </a:r>
            <a:r>
              <a:rPr lang="en-US" sz="2800" dirty="0"/>
              <a:t>values.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acts on two separate elements so that they both are still present but in opposite locations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In the C# language, there is no built-in method for this purpose on most types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Pseudo code for swap </a:t>
            </a:r>
          </a:p>
          <a:p>
            <a:pPr marL="4572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a;</a:t>
            </a:r>
          </a:p>
          <a:p>
            <a:pPr marL="4572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b;</a:t>
            </a:r>
          </a:p>
          <a:p>
            <a:pPr marL="4572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temp=a;</a:t>
            </a:r>
          </a:p>
          <a:p>
            <a:pPr marL="4572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a=b;</a:t>
            </a:r>
          </a:p>
          <a:p>
            <a:pPr marL="4572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b=a;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87251"/>
            <a:ext cx="9509760" cy="724131"/>
          </a:xfrm>
        </p:spPr>
        <p:txBody>
          <a:bodyPr/>
          <a:lstStyle/>
          <a:p>
            <a:r>
              <a:rPr lang="en-US" b="1" dirty="0"/>
              <a:t>What does swapping values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46910"/>
            <a:ext cx="9509760" cy="47826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When the values of two variables are exchanged at runtime it is called swapping of the two values.</a:t>
            </a:r>
          </a:p>
          <a:p>
            <a:pPr marL="45720" indent="0">
              <a:buNone/>
            </a:pPr>
            <a:r>
              <a:rPr lang="en-US" sz="2400" dirty="0"/>
              <a:t>Example:</a:t>
            </a:r>
          </a:p>
          <a:p>
            <a:pPr marL="45720" indent="0">
              <a:buNone/>
            </a:pPr>
            <a:r>
              <a:rPr lang="en-US" sz="2400" dirty="0"/>
              <a:t>a=100;</a:t>
            </a:r>
          </a:p>
          <a:p>
            <a:pPr marL="45720" indent="0">
              <a:buNone/>
            </a:pPr>
            <a:r>
              <a:rPr lang="en-US" sz="2400" dirty="0"/>
              <a:t>b=500;</a:t>
            </a:r>
          </a:p>
          <a:p>
            <a:pPr marL="45720" indent="0">
              <a:buNone/>
            </a:pPr>
            <a:r>
              <a:rPr lang="en-US" sz="2400" dirty="0"/>
              <a:t>After swapping:</a:t>
            </a:r>
          </a:p>
          <a:p>
            <a:pPr marL="45720" indent="0">
              <a:buNone/>
            </a:pPr>
            <a:r>
              <a:rPr lang="en-US" sz="2400" dirty="0"/>
              <a:t>a=500;</a:t>
            </a:r>
          </a:p>
          <a:p>
            <a:pPr marL="45720" indent="0">
              <a:buNone/>
            </a:pPr>
            <a:r>
              <a:rPr lang="en-US" sz="2400" dirty="0"/>
              <a:t>b=100;</a:t>
            </a:r>
          </a:p>
        </p:txBody>
      </p:sp>
    </p:spTree>
    <p:extLst>
      <p:ext uri="{BB962C8B-B14F-4D97-AF65-F5344CB8AC3E}">
        <p14:creationId xmlns:p14="http://schemas.microsoft.com/office/powerpoint/2010/main" val="27400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59542"/>
            <a:ext cx="9509760" cy="751840"/>
          </a:xfrm>
        </p:spPr>
        <p:txBody>
          <a:bodyPr/>
          <a:lstStyle/>
          <a:p>
            <a:r>
              <a:rPr lang="en-US" b="1" dirty="0"/>
              <a:t>Conditions to swap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163782"/>
            <a:ext cx="9509760" cy="48657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values of two variable are swapped with each other without creating a new storage location for the variables</a:t>
            </a:r>
          </a:p>
          <a:p>
            <a:r>
              <a:rPr lang="en-US" sz="2400" dirty="0"/>
              <a:t>After the swapping of the values of the two variables then before swapped values are need to be remain in that variable.</a:t>
            </a:r>
          </a:p>
          <a:p>
            <a:r>
              <a:rPr lang="en-US" sz="2400" dirty="0"/>
              <a:t>Depending on the preceding condition we need to swap the </a:t>
            </a:r>
            <a:r>
              <a:rPr lang="en-US" sz="2400" dirty="0" smtClean="0"/>
              <a:t>values.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Task</a:t>
            </a:r>
          </a:p>
          <a:p>
            <a:pPr lvl="1"/>
            <a:r>
              <a:rPr lang="en-US" sz="2400" dirty="0" smtClean="0"/>
              <a:t>Now illustrated the swap by using call by reference method 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42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429492"/>
            <a:ext cx="11333018" cy="56000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3000" dirty="0" smtClean="0"/>
          </a:p>
          <a:p>
            <a:pPr marL="45720" indent="0">
              <a:buNone/>
            </a:pPr>
            <a:endParaRPr lang="en-US" sz="3000" dirty="0"/>
          </a:p>
          <a:p>
            <a:pPr marL="45720" indent="0">
              <a:buNone/>
            </a:pPr>
            <a:endParaRPr lang="en-US" sz="3000" dirty="0" smtClean="0"/>
          </a:p>
          <a:p>
            <a:pPr marL="45720" indent="0">
              <a:buNone/>
            </a:pPr>
            <a:endParaRPr lang="en-US" sz="3000" dirty="0"/>
          </a:p>
          <a:p>
            <a:pPr marL="45720" indent="0">
              <a:buNone/>
            </a:pPr>
            <a:r>
              <a:rPr lang="en-US" sz="3000" b="1" dirty="0" smtClean="0"/>
              <a:t>Is it possible to swap </a:t>
            </a:r>
            <a:r>
              <a:rPr lang="en-US" sz="3000" b="1" dirty="0"/>
              <a:t>two variables without using a temp </a:t>
            </a:r>
            <a:r>
              <a:rPr lang="en-US" sz="3000" b="1" dirty="0" smtClean="0"/>
              <a:t>variable?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39526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signs + and - for swapping of two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static void Main()</a:t>
            </a:r>
            <a:br>
              <a:rPr lang="en-US" sz="2800" dirty="0"/>
            </a:br>
            <a:r>
              <a:rPr lang="en-US" sz="2800" dirty="0"/>
              <a:t>        {</a:t>
            </a:r>
            <a:br>
              <a:rPr lang="en-US" sz="2800" dirty="0"/>
            </a:br>
            <a:r>
              <a:rPr lang="en-US" sz="2800" dirty="0"/>
              <a:t>            </a:t>
            </a:r>
            <a:r>
              <a:rPr lang="en-US" sz="2800" dirty="0" err="1"/>
              <a:t>int</a:t>
            </a:r>
            <a:r>
              <a:rPr lang="en-US" sz="2800" dirty="0"/>
              <a:t> a = 10;</a:t>
            </a:r>
            <a:br>
              <a:rPr lang="en-US" sz="2800" dirty="0"/>
            </a:br>
            <a:r>
              <a:rPr lang="en-US" sz="2800" dirty="0"/>
              <a:t>            </a:t>
            </a:r>
            <a:r>
              <a:rPr lang="en-US" sz="2800" dirty="0" err="1"/>
              <a:t>int</a:t>
            </a:r>
            <a:r>
              <a:rPr lang="en-US" sz="2800" dirty="0"/>
              <a:t> b = 20;</a:t>
            </a:r>
            <a:br>
              <a:rPr lang="en-US" sz="2800" dirty="0"/>
            </a:br>
            <a:r>
              <a:rPr lang="en-US" sz="2800" dirty="0"/>
              <a:t>            </a:t>
            </a:r>
            <a:r>
              <a:rPr lang="en-US" sz="2800" dirty="0" err="1"/>
              <a:t>Console.write</a:t>
            </a:r>
            <a:r>
              <a:rPr lang="en-US" sz="2800" dirty="0"/>
              <a:t>("After swap a = {0} and b = {1}", a, b);</a:t>
            </a:r>
            <a:br>
              <a:rPr lang="en-US" sz="2800" dirty="0"/>
            </a:br>
            <a:r>
              <a:rPr lang="en-US" sz="2800" dirty="0"/>
              <a:t>            a = a + b; </a:t>
            </a:r>
            <a:br>
              <a:rPr lang="en-US" sz="2800" dirty="0"/>
            </a:br>
            <a:r>
              <a:rPr lang="en-US" sz="2800" dirty="0"/>
              <a:t>            b = a - b; </a:t>
            </a:r>
            <a:br>
              <a:rPr lang="en-US" sz="2800" dirty="0"/>
            </a:br>
            <a:r>
              <a:rPr lang="en-US" sz="2800" dirty="0"/>
              <a:t>            a = a - b; </a:t>
            </a:r>
            <a:br>
              <a:rPr lang="en-US" sz="2800" dirty="0"/>
            </a:br>
            <a:r>
              <a:rPr lang="en-US" sz="2800" dirty="0"/>
              <a:t>            </a:t>
            </a:r>
            <a:r>
              <a:rPr lang="en-US" sz="2800" dirty="0" err="1"/>
              <a:t>Console.Write</a:t>
            </a:r>
            <a:r>
              <a:rPr lang="en-US" sz="2800" dirty="0"/>
              <a:t>("After swap a = {0} and b = {1}", a, b);</a:t>
            </a:r>
            <a:br>
              <a:rPr lang="en-US" sz="2800" dirty="0"/>
            </a:br>
            <a:r>
              <a:rPr lang="en-US" sz="2800" dirty="0"/>
              <a:t>       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20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Swap using </a:t>
            </a:r>
            <a:r>
              <a:rPr lang="en-US" b="1" dirty="0"/>
              <a:t>XOR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s-ES" sz="3200" dirty="0" err="1"/>
              <a:t>int</a:t>
            </a:r>
            <a:r>
              <a:rPr lang="es-ES" sz="3200" dirty="0"/>
              <a:t> x = 1;</a:t>
            </a:r>
          </a:p>
          <a:p>
            <a:pPr marL="365760" lvl="1" indent="0">
              <a:buNone/>
            </a:pPr>
            <a:r>
              <a:rPr lang="es-ES" sz="3200" dirty="0" err="1"/>
              <a:t>int</a:t>
            </a:r>
            <a:r>
              <a:rPr lang="es-ES" sz="3200" dirty="0"/>
              <a:t> y = 2;</a:t>
            </a:r>
          </a:p>
          <a:p>
            <a:pPr marL="365760" lvl="1" indent="0">
              <a:buNone/>
            </a:pPr>
            <a:r>
              <a:rPr lang="es-ES" sz="3200" dirty="0"/>
              <a:t>x ^= y;</a:t>
            </a:r>
          </a:p>
          <a:p>
            <a:pPr marL="365760" lvl="1" indent="0">
              <a:buNone/>
            </a:pPr>
            <a:r>
              <a:rPr lang="es-ES" sz="3200" dirty="0"/>
              <a:t>y ^= x;</a:t>
            </a:r>
          </a:p>
          <a:p>
            <a:pPr marL="365760" lvl="1" indent="0">
              <a:buNone/>
            </a:pPr>
            <a:r>
              <a:rPr lang="es-ES" sz="3200" dirty="0"/>
              <a:t>x ^= y;</a:t>
            </a:r>
          </a:p>
          <a:p>
            <a:pPr marL="365760" lvl="1" indent="0">
              <a:buNone/>
            </a:pPr>
            <a:r>
              <a:rPr lang="es-ES" sz="3200" dirty="0" err="1"/>
              <a:t>Console.WriteLine</a:t>
            </a:r>
            <a:r>
              <a:rPr lang="es-ES" sz="3200" dirty="0"/>
              <a:t>("x = {0}", x);</a:t>
            </a:r>
          </a:p>
          <a:p>
            <a:pPr marL="365760" lvl="1" indent="0">
              <a:buNone/>
            </a:pPr>
            <a:r>
              <a:rPr lang="es-ES" sz="3200" dirty="0" err="1"/>
              <a:t>Console.WriteLine</a:t>
            </a:r>
            <a:r>
              <a:rPr lang="es-ES" sz="3200" dirty="0"/>
              <a:t>("y = {0}", y);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806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one more method of </a:t>
            </a:r>
            <a:r>
              <a:rPr lang="en-US" dirty="0" err="1" smtClean="0"/>
              <a:t>swaping</a:t>
            </a:r>
            <a:r>
              <a:rPr lang="en-US" dirty="0" smtClean="0"/>
              <a:t> without using the temp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4D8109F-05D6-4A26-8F7E-3EF448E618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 (widescreen)</Template>
  <TotalTime>44</TotalTime>
  <Words>197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Euphemia</vt:lpstr>
      <vt:lpstr>Banded Design Blue 16x9</vt:lpstr>
      <vt:lpstr>Swapping without using  Temp Variables</vt:lpstr>
      <vt:lpstr>Introduction</vt:lpstr>
      <vt:lpstr>What does swapping values mean?</vt:lpstr>
      <vt:lpstr>Conditions to swap values</vt:lpstr>
      <vt:lpstr>PowerPoint Presentation</vt:lpstr>
      <vt:lpstr>Using signs + and - for swapping of two values</vt:lpstr>
      <vt:lpstr>Swap using XOR 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Swapping without using  Temp Variables</dc:title>
  <dc:creator>sudan prajapati</dc:creator>
  <cp:keywords/>
  <cp:lastModifiedBy>sudan prajapati</cp:lastModifiedBy>
  <cp:revision>4</cp:revision>
  <dcterms:created xsi:type="dcterms:W3CDTF">2014-11-19T16:08:05Z</dcterms:created>
  <dcterms:modified xsi:type="dcterms:W3CDTF">2014-11-19T16:52:17Z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