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11/3/2014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11/3/2014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11/3/2014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Switch Case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Er.Sudan</a:t>
            </a:r>
            <a:r>
              <a:rPr lang="en-US" dirty="0" smtClean="0"/>
              <a:t> </a:t>
            </a:r>
            <a:r>
              <a:rPr lang="en-US" dirty="0" err="1" smtClean="0"/>
              <a:t>Prajapati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8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A </a:t>
            </a:r>
            <a:r>
              <a:rPr lang="en-US" sz="2000" b="1" dirty="0"/>
              <a:t>switch</a:t>
            </a:r>
            <a:r>
              <a:rPr lang="en-US" sz="2000" dirty="0"/>
              <a:t> statement allows a variable to be tested for equality against a list of values. </a:t>
            </a:r>
            <a:endParaRPr lang="en-US" sz="2000" dirty="0" smtClean="0"/>
          </a:p>
          <a:p>
            <a:r>
              <a:rPr lang="en-US" sz="2000" dirty="0" smtClean="0"/>
              <a:t>Each </a:t>
            </a:r>
            <a:r>
              <a:rPr lang="en-US" sz="2000" dirty="0"/>
              <a:t>value is called a case, and the variable being switched on is checked for each </a:t>
            </a:r>
            <a:r>
              <a:rPr lang="en-US" sz="2000" b="1" dirty="0"/>
              <a:t>switch case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Syntax: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/>
              <a:t>switch(expression){</a:t>
            </a:r>
          </a:p>
          <a:p>
            <a:pPr marL="109728" indent="0">
              <a:buNone/>
            </a:pPr>
            <a:r>
              <a:rPr lang="en-US" sz="2000" dirty="0"/>
              <a:t>    case constant-expression  :</a:t>
            </a:r>
          </a:p>
          <a:p>
            <a:pPr marL="109728" indent="0">
              <a:buNone/>
            </a:pPr>
            <a:r>
              <a:rPr lang="en-US" sz="2000" dirty="0"/>
              <a:t>       statement(s);</a:t>
            </a:r>
          </a:p>
          <a:p>
            <a:pPr marL="109728" indent="0">
              <a:buNone/>
            </a:pPr>
            <a:r>
              <a:rPr lang="en-US" sz="2000" dirty="0"/>
              <a:t>       break; /* optional */</a:t>
            </a:r>
          </a:p>
          <a:p>
            <a:pPr marL="109728" indent="0">
              <a:buNone/>
            </a:pPr>
            <a:r>
              <a:rPr lang="en-US" sz="2000" dirty="0"/>
              <a:t>    case constant-expression  :</a:t>
            </a:r>
          </a:p>
          <a:p>
            <a:pPr marL="109728" indent="0">
              <a:buNone/>
            </a:pPr>
            <a:r>
              <a:rPr lang="en-US" sz="2000" dirty="0"/>
              <a:t>       statement(s);</a:t>
            </a:r>
          </a:p>
          <a:p>
            <a:pPr marL="109728" indent="0">
              <a:buNone/>
            </a:pPr>
            <a:r>
              <a:rPr lang="en-US" sz="2000" dirty="0"/>
              <a:t>       break; /* optional */</a:t>
            </a:r>
          </a:p>
          <a:p>
            <a:pPr marL="109728" indent="0">
              <a:buNone/>
            </a:pPr>
            <a:r>
              <a:rPr lang="en-US" sz="2000" dirty="0"/>
              <a:t>  </a:t>
            </a:r>
          </a:p>
          <a:p>
            <a:pPr marL="109728" indent="0">
              <a:buNone/>
            </a:pPr>
            <a:r>
              <a:rPr lang="en-US" sz="2000" dirty="0"/>
              <a:t>    /* you can have any number of case statements */</a:t>
            </a:r>
          </a:p>
          <a:p>
            <a:pPr marL="109728" indent="0">
              <a:buNone/>
            </a:pPr>
            <a:r>
              <a:rPr lang="en-US" sz="2000" dirty="0"/>
              <a:t>    default : /* Optional */</a:t>
            </a:r>
          </a:p>
          <a:p>
            <a:pPr marL="109728" indent="0">
              <a:buNone/>
            </a:pPr>
            <a:r>
              <a:rPr lang="en-US" sz="2000" dirty="0"/>
              <a:t>       statement(s);</a:t>
            </a:r>
          </a:p>
          <a:p>
            <a:pPr marL="109728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7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 </a:t>
            </a:r>
            <a:r>
              <a:rPr lang="en-US" b="1" dirty="0"/>
              <a:t>expression</a:t>
            </a:r>
            <a:r>
              <a:rPr lang="en-US" dirty="0"/>
              <a:t> used in a </a:t>
            </a:r>
            <a:r>
              <a:rPr lang="en-US" b="1" dirty="0"/>
              <a:t>switch</a:t>
            </a:r>
            <a:r>
              <a:rPr lang="en-US" dirty="0"/>
              <a:t> statement must have an integral or enumerated type, or be of a class type in which the class has a single conversion function to an integral or enumerated type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You can have any number of case statements within a switch. Each case is followed by the value to be compared to and a colon.</a:t>
            </a:r>
          </a:p>
          <a:p>
            <a:r>
              <a:rPr lang="en-US" dirty="0"/>
              <a:t>The </a:t>
            </a:r>
            <a:r>
              <a:rPr lang="en-US" b="1" dirty="0"/>
              <a:t>constant-expression</a:t>
            </a:r>
            <a:r>
              <a:rPr lang="en-US" dirty="0"/>
              <a:t> for a case must be the same data type as the variable in the switch, and it must be a constant or a literal.</a:t>
            </a:r>
          </a:p>
          <a:p>
            <a:r>
              <a:rPr lang="en-US" dirty="0"/>
              <a:t>When the variable being switched on is equal to a case, the statements following that case will execute until a </a:t>
            </a:r>
            <a:r>
              <a:rPr lang="en-US" b="1" dirty="0"/>
              <a:t>break</a:t>
            </a:r>
            <a:r>
              <a:rPr lang="en-US" dirty="0"/>
              <a:t> statement is reached.</a:t>
            </a:r>
          </a:p>
          <a:p>
            <a:r>
              <a:rPr lang="en-US" dirty="0"/>
              <a:t>When a </a:t>
            </a:r>
            <a:r>
              <a:rPr lang="en-US" b="1" dirty="0"/>
              <a:t>break</a:t>
            </a:r>
            <a:r>
              <a:rPr lang="en-US" dirty="0"/>
              <a:t> statement is reached, the switch terminates, and the flow of control jumps to the next line following the switch statement.</a:t>
            </a:r>
          </a:p>
          <a:p>
            <a:r>
              <a:rPr lang="en-US" dirty="0"/>
              <a:t>Not every case needs to contain a </a:t>
            </a:r>
            <a:r>
              <a:rPr lang="en-US" b="1" dirty="0"/>
              <a:t>break</a:t>
            </a:r>
            <a:r>
              <a:rPr lang="en-US" dirty="0"/>
              <a:t>. If no </a:t>
            </a:r>
            <a:r>
              <a:rPr lang="en-US" b="1" dirty="0"/>
              <a:t>break</a:t>
            </a:r>
            <a:r>
              <a:rPr lang="en-US" dirty="0"/>
              <a:t> appears, the flow of control will </a:t>
            </a:r>
            <a:r>
              <a:rPr lang="en-US" i="1" dirty="0"/>
              <a:t>fall </a:t>
            </a:r>
            <a:r>
              <a:rPr lang="en-US" i="1" dirty="0" smtClean="0"/>
              <a:t>thought</a:t>
            </a:r>
            <a:r>
              <a:rPr lang="en-US" dirty="0" smtClean="0"/>
              <a:t> o </a:t>
            </a:r>
            <a:r>
              <a:rPr lang="en-US" dirty="0"/>
              <a:t>subsequent cases until a break is reached.</a:t>
            </a:r>
          </a:p>
          <a:p>
            <a:r>
              <a:rPr lang="en-US" dirty="0"/>
              <a:t>A </a:t>
            </a:r>
            <a:r>
              <a:rPr lang="en-US" b="1" dirty="0"/>
              <a:t>switch</a:t>
            </a:r>
            <a:r>
              <a:rPr lang="en-US" dirty="0"/>
              <a:t> statement can have an optional </a:t>
            </a:r>
            <a:r>
              <a:rPr lang="en-US" b="1" dirty="0"/>
              <a:t>default</a:t>
            </a:r>
            <a:r>
              <a:rPr lang="en-US" dirty="0"/>
              <a:t> case, which must appear at the end of the switch. The default case can be used for performing a task when none of the cases is true. </a:t>
            </a:r>
            <a:r>
              <a:rPr lang="en-US" dirty="0" err="1"/>
              <a:t>No</a:t>
            </a:r>
            <a:r>
              <a:rPr lang="en-US" b="1" dirty="0" err="1"/>
              <a:t>break</a:t>
            </a:r>
            <a:r>
              <a:rPr lang="en-US" dirty="0"/>
              <a:t> is needed in the default case.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4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143000"/>
            <a:ext cx="4410075" cy="5152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3638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</TotalTime>
  <Words>11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Switch Case</vt:lpstr>
      <vt:lpstr>PowerPoint Presentation</vt:lpstr>
      <vt:lpstr>Rules of switch</vt:lpstr>
      <vt:lpstr>Flow chart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Case</dc:title>
  <dc:creator>user</dc:creator>
  <cp:lastModifiedBy>user</cp:lastModifiedBy>
  <cp:revision>1</cp:revision>
  <dcterms:created xsi:type="dcterms:W3CDTF">2014-11-03T05:15:33Z</dcterms:created>
  <dcterms:modified xsi:type="dcterms:W3CDTF">2014-11-03T05:19:43Z</dcterms:modified>
</cp:coreProperties>
</file>