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5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184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8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074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3745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248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946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25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0628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55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16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20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28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41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502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61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09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86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665445" cy="3329581"/>
          </a:xfrm>
        </p:spPr>
        <p:txBody>
          <a:bodyPr/>
          <a:lstStyle/>
          <a:p>
            <a:r>
              <a:rPr lang="en-US" sz="5400" b="1" dirty="0" smtClean="0"/>
              <a:t>The Life Cycle of an Object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:</a:t>
            </a:r>
            <a:r>
              <a:rPr lang="en-US" b="1" dirty="0" err="1" smtClean="0"/>
              <a:t>E</a:t>
            </a:r>
            <a:r>
              <a:rPr lang="en-US" b="1" cap="none" dirty="0" err="1" smtClean="0"/>
              <a:t>r.SUDAN</a:t>
            </a:r>
            <a:r>
              <a:rPr lang="en-US" b="1" cap="none" dirty="0" smtClean="0"/>
              <a:t> PRAJAPATI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190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/>
              <a:t>Static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/>
          </a:bodyPr>
          <a:lstStyle/>
          <a:p>
            <a:r>
              <a:rPr lang="en-US" sz="3000" dirty="0"/>
              <a:t>This is a new concept introduced in C#. </a:t>
            </a:r>
            <a:endParaRPr lang="en-US" sz="3000" dirty="0" smtClean="0"/>
          </a:p>
          <a:p>
            <a:r>
              <a:rPr lang="en-US" sz="3000" dirty="0" smtClean="0"/>
              <a:t>By </a:t>
            </a:r>
            <a:r>
              <a:rPr lang="en-US" sz="3000" dirty="0"/>
              <a:t>new </a:t>
            </a:r>
            <a:r>
              <a:rPr lang="en-US" sz="3000" dirty="0" smtClean="0"/>
              <a:t>it means </a:t>
            </a:r>
            <a:r>
              <a:rPr lang="en-US" sz="3000" dirty="0" err="1" smtClean="0"/>
              <a:t>tha</a:t>
            </a:r>
            <a:r>
              <a:rPr lang="en-US" sz="3000" dirty="0" smtClean="0"/>
              <a:t> it </a:t>
            </a:r>
            <a:r>
              <a:rPr lang="en-US" sz="3000" dirty="0"/>
              <a:t>was not available for the C++ developers. </a:t>
            </a:r>
            <a:endParaRPr lang="en-US" sz="3000" dirty="0" smtClean="0"/>
          </a:p>
          <a:p>
            <a:r>
              <a:rPr lang="en-US" sz="3000" dirty="0" smtClean="0"/>
              <a:t>This </a:t>
            </a:r>
            <a:r>
              <a:rPr lang="en-US" sz="3000" dirty="0"/>
              <a:t>is a special constructor and gets called before the first object is created of the class. </a:t>
            </a:r>
            <a:endParaRPr lang="en-US" sz="3000" dirty="0" smtClean="0"/>
          </a:p>
          <a:p>
            <a:r>
              <a:rPr lang="en-US" sz="3000" dirty="0" smtClean="0"/>
              <a:t>The </a:t>
            </a:r>
            <a:r>
              <a:rPr lang="en-US" sz="3000" dirty="0"/>
              <a:t>time of execution cannot be determined, but it is definitely before the first object creation - could be at the time of loading the assembly</a:t>
            </a:r>
          </a:p>
        </p:txBody>
      </p:sp>
    </p:spTree>
    <p:extLst>
      <p:ext uri="{BB962C8B-B14F-4D97-AF65-F5344CB8AC3E}">
        <p14:creationId xmlns:p14="http://schemas.microsoft.com/office/powerpoint/2010/main" xmlns="" val="95777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 smtClean="0"/>
              <a:t>Rules for Static </a:t>
            </a:r>
            <a:r>
              <a:rPr lang="en-US" b="1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</a:t>
            </a:r>
            <a:r>
              <a:rPr lang="en-US" sz="3200" dirty="0"/>
              <a:t>can be only one static constructor in the class.</a:t>
            </a:r>
          </a:p>
          <a:p>
            <a:r>
              <a:rPr lang="en-US" sz="3200" dirty="0"/>
              <a:t>The static constructor should be without parameters.</a:t>
            </a:r>
          </a:p>
          <a:p>
            <a:r>
              <a:rPr lang="en-US" sz="3200" dirty="0"/>
              <a:t>It can only access the static members of the class.</a:t>
            </a:r>
          </a:p>
          <a:p>
            <a:r>
              <a:rPr lang="en-US" sz="3200" dirty="0"/>
              <a:t>There should be no access modifier in static constructor definition.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54441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000" dirty="0"/>
              <a:t> class rectangles</a:t>
            </a:r>
          </a:p>
          <a:p>
            <a:pPr marL="400050" lvl="1" indent="0">
              <a:buNone/>
            </a:pPr>
            <a:r>
              <a:rPr lang="en-US" sz="3000" dirty="0"/>
              <a:t>    {</a:t>
            </a:r>
          </a:p>
          <a:p>
            <a:pPr marL="400050" lvl="1" indent="0">
              <a:buNone/>
            </a:pPr>
            <a:r>
              <a:rPr lang="en-US" sz="3000" dirty="0"/>
              <a:t>        </a:t>
            </a:r>
            <a:r>
              <a:rPr lang="en-US" sz="3000" dirty="0" err="1"/>
              <a:t>int</a:t>
            </a:r>
            <a:r>
              <a:rPr lang="en-US" sz="3000" dirty="0"/>
              <a:t> length;</a:t>
            </a:r>
          </a:p>
          <a:p>
            <a:pPr marL="400050" lvl="1" indent="0">
              <a:buNone/>
            </a:pPr>
            <a:r>
              <a:rPr lang="en-US" sz="3000" dirty="0"/>
              <a:t>        </a:t>
            </a:r>
            <a:r>
              <a:rPr lang="en-US" sz="3000" dirty="0" err="1"/>
              <a:t>int</a:t>
            </a:r>
            <a:r>
              <a:rPr lang="en-US" sz="3000" dirty="0"/>
              <a:t> breadth;</a:t>
            </a:r>
          </a:p>
          <a:p>
            <a:pPr marL="400050" lvl="1" indent="0">
              <a:buNone/>
            </a:pPr>
            <a:r>
              <a:rPr lang="en-US" sz="3000" dirty="0"/>
              <a:t>        static rectangles()</a:t>
            </a:r>
          </a:p>
          <a:p>
            <a:pPr marL="400050" lvl="1" indent="0">
              <a:buNone/>
            </a:pPr>
            <a:r>
              <a:rPr lang="en-US" sz="3000" dirty="0"/>
              <a:t>        {</a:t>
            </a:r>
          </a:p>
          <a:p>
            <a:pPr marL="400050" lvl="1" indent="0">
              <a:buNone/>
            </a:pPr>
            <a:r>
              <a:rPr lang="en-US" sz="3000" dirty="0"/>
              <a:t>            </a:t>
            </a:r>
            <a:r>
              <a:rPr lang="en-US" sz="3000" dirty="0" err="1"/>
              <a:t>Console.WriteLine</a:t>
            </a:r>
            <a:r>
              <a:rPr lang="en-US" sz="3000" dirty="0"/>
              <a:t>(</a:t>
            </a:r>
            <a:r>
              <a:rPr lang="en-US" sz="3000" dirty="0" err="1"/>
              <a:t>"i</a:t>
            </a:r>
            <a:r>
              <a:rPr lang="en-US" sz="3000" dirty="0"/>
              <a:t> am static");</a:t>
            </a:r>
          </a:p>
          <a:p>
            <a:pPr marL="400050" lvl="1" indent="0">
              <a:buNone/>
            </a:pPr>
            <a:r>
              <a:rPr lang="en-US" sz="3000" dirty="0"/>
              <a:t>        </a:t>
            </a:r>
            <a:r>
              <a:rPr lang="en-US" sz="3000" dirty="0" smtClean="0"/>
              <a:t>}</a:t>
            </a:r>
          </a:p>
          <a:p>
            <a:pPr marL="400050" lvl="1" indent="0">
              <a:buNone/>
            </a:pPr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1129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 smtClean="0"/>
              <a:t>Copy 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C# by default we don’t have copy constructor.</a:t>
            </a:r>
          </a:p>
          <a:p>
            <a:r>
              <a:rPr lang="en-US" sz="3200" dirty="0" smtClean="0"/>
              <a:t>However Identical copy of an existing object can be used. </a:t>
            </a:r>
            <a:endParaRPr lang="en-US" sz="3200" dirty="0"/>
          </a:p>
          <a:p>
            <a:r>
              <a:rPr lang="en-US" sz="3200" dirty="0" smtClean="0"/>
              <a:t>To Obtain identical copy of  the object  a new constructor  with the same values of the members and  properties of the </a:t>
            </a:r>
            <a:r>
              <a:rPr lang="en-US" sz="3200" dirty="0" err="1" smtClean="0"/>
              <a:t>the</a:t>
            </a:r>
            <a:r>
              <a:rPr lang="en-US" sz="3200" dirty="0" smtClean="0"/>
              <a:t> existing object need to be created.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20524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6" y="1052946"/>
            <a:ext cx="10917381" cy="570807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/>
              <a:t> class rectangles</a:t>
            </a:r>
          </a:p>
          <a:p>
            <a:pPr marL="400050" lvl="1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{  </a:t>
            </a:r>
            <a:r>
              <a:rPr lang="en-US" sz="2400" dirty="0" err="1"/>
              <a:t>int</a:t>
            </a:r>
            <a:r>
              <a:rPr lang="en-US" sz="2400" dirty="0"/>
              <a:t> length</a:t>
            </a:r>
            <a:r>
              <a:rPr lang="en-US" sz="2400" dirty="0" smtClean="0"/>
              <a:t>;   </a:t>
            </a:r>
            <a:r>
              <a:rPr lang="en-US" sz="2400" dirty="0" err="1"/>
              <a:t>int</a:t>
            </a:r>
            <a:r>
              <a:rPr lang="en-US" sz="2400" dirty="0"/>
              <a:t> breadth;</a:t>
            </a:r>
          </a:p>
          <a:p>
            <a:pPr marL="400050" lvl="1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public rectangles(rectangles </a:t>
            </a:r>
            <a:r>
              <a:rPr lang="en-US" sz="2400" dirty="0" err="1" smtClean="0"/>
              <a:t>rectCopy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</a:p>
          <a:p>
            <a:pPr marL="400050" lvl="1" indent="0">
              <a:buNone/>
            </a:pPr>
            <a:r>
              <a:rPr lang="en-US" sz="2400" dirty="0"/>
              <a:t>            </a:t>
            </a:r>
            <a:r>
              <a:rPr lang="en-US" sz="2400" dirty="0" err="1" smtClean="0"/>
              <a:t>this.length</a:t>
            </a:r>
            <a:r>
              <a:rPr lang="en-US" sz="2400" dirty="0" smtClean="0"/>
              <a:t>=</a:t>
            </a:r>
            <a:r>
              <a:rPr lang="en-US" sz="2400" dirty="0" err="1" smtClean="0"/>
              <a:t>rectcopy.length</a:t>
            </a:r>
            <a:r>
              <a:rPr lang="en-US" sz="2400" dirty="0" smtClean="0"/>
              <a:t>;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400" dirty="0" err="1" smtClean="0"/>
              <a:t>this.breadth</a:t>
            </a:r>
            <a:r>
              <a:rPr lang="en-US" sz="2400" dirty="0" smtClean="0"/>
              <a:t>=</a:t>
            </a:r>
            <a:r>
              <a:rPr lang="en-US" sz="2400" dirty="0" err="1" smtClean="0"/>
              <a:t>rectcopy.breadth</a:t>
            </a:r>
            <a:r>
              <a:rPr lang="en-US" sz="2400" dirty="0" smtClean="0"/>
              <a:t>;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cw</a:t>
            </a:r>
            <a:r>
              <a:rPr lang="en-US" sz="2400" dirty="0" smtClean="0"/>
              <a:t>(“copied value length{0},width{1} ”,</a:t>
            </a:r>
            <a:r>
              <a:rPr lang="en-US" sz="2400" dirty="0" err="1" smtClean="0"/>
              <a:t>this.length,this</a:t>
            </a:r>
            <a:r>
              <a:rPr lang="en-US" sz="2400" dirty="0" smtClean="0"/>
              <a:t>. breadth)</a:t>
            </a:r>
          </a:p>
          <a:p>
            <a:pPr marL="400050" lvl="1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       public </a:t>
            </a:r>
            <a:r>
              <a:rPr lang="en-US" sz="2400" dirty="0"/>
              <a:t>rectangles(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{    </a:t>
            </a:r>
            <a:r>
              <a:rPr lang="en-US" sz="2400" dirty="0" err="1"/>
              <a:t>this.length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this.breadth</a:t>
            </a:r>
            <a:r>
              <a:rPr lang="en-US" sz="2400" dirty="0"/>
              <a:t> = y</a:t>
            </a:r>
            <a:r>
              <a:rPr lang="en-US" sz="2400" dirty="0" smtClean="0"/>
              <a:t>;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}  </a:t>
            </a:r>
          </a:p>
          <a:p>
            <a:pPr marL="400050" lvl="1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080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651165"/>
            <a:ext cx="10917381" cy="570807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/>
              <a:t> class </a:t>
            </a:r>
            <a:r>
              <a:rPr lang="en-US" sz="2400" dirty="0" smtClean="0"/>
              <a:t>Program{</a:t>
            </a:r>
          </a:p>
          <a:p>
            <a:pPr marL="400050" lvl="1" indent="0">
              <a:buNone/>
            </a:pPr>
            <a:r>
              <a:rPr lang="en-US" sz="2400" dirty="0" err="1" smtClean="0"/>
              <a:t>Svm</a:t>
            </a:r>
            <a:r>
              <a:rPr lang="en-US" sz="2400" dirty="0" smtClean="0"/>
              <a:t>(){</a:t>
            </a:r>
          </a:p>
          <a:p>
            <a:pPr marL="400050" lvl="1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ectangles rect1= new rectangles(10,20);</a:t>
            </a:r>
          </a:p>
          <a:p>
            <a:pPr marL="400050" lvl="1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ectangles rect2=new rectangles(rect1);</a:t>
            </a:r>
          </a:p>
          <a:p>
            <a:pPr marL="400050" lvl="1" indent="0">
              <a:buNone/>
            </a:pP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3739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 smtClean="0"/>
              <a:t>Destructor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Destructor is the method that is called to destroy the object.</a:t>
            </a:r>
          </a:p>
          <a:p>
            <a:r>
              <a:rPr lang="en-US" sz="3200" dirty="0" smtClean="0"/>
              <a:t>A class can have only one destructor that are no longer in use.</a:t>
            </a:r>
          </a:p>
          <a:p>
            <a:r>
              <a:rPr lang="en-US" sz="3200" dirty="0" smtClean="0"/>
              <a:t>Declared using the ~ sign.</a:t>
            </a:r>
          </a:p>
          <a:p>
            <a:r>
              <a:rPr lang="en-US" sz="3200" dirty="0" smtClean="0"/>
              <a:t>Example</a:t>
            </a:r>
          </a:p>
          <a:p>
            <a:pPr marL="857250" lvl="2" indent="0">
              <a:buNone/>
            </a:pPr>
            <a:r>
              <a:rPr lang="en-US" sz="2800" dirty="0" smtClean="0"/>
              <a:t>Class rectangles{</a:t>
            </a:r>
          </a:p>
          <a:p>
            <a:pPr marL="857250" lvl="2" indent="0">
              <a:buNone/>
            </a:pPr>
            <a:r>
              <a:rPr lang="en-US" sz="2800" dirty="0" smtClean="0"/>
              <a:t> ~rectangles(){</a:t>
            </a:r>
          </a:p>
          <a:p>
            <a:pPr marL="857250" lvl="2" indent="0"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w</a:t>
            </a:r>
            <a:r>
              <a:rPr lang="en-US" sz="2800" dirty="0" smtClean="0"/>
              <a:t>(“destructor is called”);</a:t>
            </a:r>
          </a:p>
          <a:p>
            <a:pPr marL="857250" lvl="2" indent="0">
              <a:buNone/>
            </a:pPr>
            <a:r>
              <a:rPr lang="en-US" sz="2800" dirty="0" smtClean="0"/>
              <a:t>}</a:t>
            </a:r>
          </a:p>
          <a:p>
            <a:pPr marL="857250" lvl="2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3391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8474"/>
            <a:ext cx="11060979" cy="49599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object has a clearly defined life cycle .</a:t>
            </a:r>
          </a:p>
          <a:p>
            <a:r>
              <a:rPr lang="en-US" sz="2400" dirty="0" smtClean="0"/>
              <a:t>Apart from the  normal state of “being in use” this life cycle includes two important stages:</a:t>
            </a:r>
          </a:p>
          <a:p>
            <a:pPr lvl="2"/>
            <a:r>
              <a:rPr lang="en-US" sz="2400" dirty="0" smtClean="0"/>
              <a:t>Construction</a:t>
            </a:r>
          </a:p>
          <a:p>
            <a:pPr lvl="3"/>
            <a:r>
              <a:rPr lang="en-US" sz="2400" dirty="0"/>
              <a:t>When an object is first instantiated it needs to be initialized.</a:t>
            </a:r>
          </a:p>
          <a:p>
            <a:pPr lvl="3"/>
            <a:r>
              <a:rPr lang="en-US" sz="2400" dirty="0"/>
              <a:t>This initialization is know as constructor or construction</a:t>
            </a:r>
          </a:p>
          <a:p>
            <a:pPr lvl="2"/>
            <a:r>
              <a:rPr lang="en-US" sz="2400" dirty="0" smtClean="0"/>
              <a:t>Destruction</a:t>
            </a:r>
          </a:p>
          <a:p>
            <a:pPr lvl="3"/>
            <a:r>
              <a:rPr lang="en-US" sz="2400" dirty="0" smtClean="0"/>
              <a:t>When an object is  destroyed there often  need to perform some clean up task such  as  freeing the  memory.</a:t>
            </a:r>
          </a:p>
          <a:p>
            <a:pPr lvl="3"/>
            <a:r>
              <a:rPr lang="en-US" sz="2400" dirty="0" smtClean="0"/>
              <a:t>This is the job of destructor   </a:t>
            </a:r>
          </a:p>
        </p:txBody>
      </p:sp>
    </p:spTree>
    <p:extLst>
      <p:ext uri="{BB962C8B-B14F-4D97-AF65-F5344CB8AC3E}">
        <p14:creationId xmlns:p14="http://schemas.microsoft.com/office/powerpoint/2010/main" xmlns="" val="13194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b="1" dirty="0"/>
              <a:t>An Intro to Constructors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8474"/>
            <a:ext cx="11060979" cy="53617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C# supports  a special type of method  know as constructor  that enables  an object to initialize itself when it is created.</a:t>
            </a:r>
          </a:p>
          <a:p>
            <a:r>
              <a:rPr lang="en-US" sz="2400" dirty="0"/>
              <a:t>Broadly speaking, a constructor is a method in the class which gets executed when its object is created. </a:t>
            </a:r>
            <a:endParaRPr lang="en-US" sz="2400" dirty="0" smtClean="0"/>
          </a:p>
          <a:p>
            <a:r>
              <a:rPr lang="en-US" sz="2400" dirty="0" smtClean="0"/>
              <a:t>Writing </a:t>
            </a:r>
            <a:r>
              <a:rPr lang="en-US" sz="2400" dirty="0"/>
              <a:t>a constructor in the class is </a:t>
            </a:r>
            <a:r>
              <a:rPr lang="en-US" sz="2400" dirty="0" smtClean="0"/>
              <a:t>simple.</a:t>
            </a:r>
          </a:p>
          <a:p>
            <a:r>
              <a:rPr lang="en-US" sz="2400" dirty="0" smtClean="0"/>
              <a:t>Constructor have the same name as the class itself.</a:t>
            </a:r>
          </a:p>
          <a:p>
            <a:r>
              <a:rPr lang="en-US" sz="2400" dirty="0" smtClean="0"/>
              <a:t>Constructor </a:t>
            </a:r>
            <a:r>
              <a:rPr lang="en-US" sz="2400" dirty="0" err="1" smtClean="0"/>
              <a:t>doesnot</a:t>
            </a:r>
            <a:r>
              <a:rPr lang="en-US" sz="2400" dirty="0" smtClean="0"/>
              <a:t> specify a return type  not even  void .</a:t>
            </a:r>
          </a:p>
          <a:p>
            <a:r>
              <a:rPr lang="en-US" sz="2400" dirty="0" smtClean="0"/>
              <a:t>Example:</a:t>
            </a:r>
          </a:p>
          <a:p>
            <a:pPr marL="857250" lvl="2" indent="0">
              <a:buNone/>
            </a:pPr>
            <a:r>
              <a:rPr lang="en-US" sz="2000" dirty="0"/>
              <a:t>Public class rectangle{</a:t>
            </a:r>
          </a:p>
          <a:p>
            <a:pPr marL="857250" lvl="2" indent="0">
              <a:buNone/>
            </a:pPr>
            <a:r>
              <a:rPr lang="en-US" sz="2000" dirty="0"/>
              <a:t>    public rectangle()</a:t>
            </a:r>
          </a:p>
          <a:p>
            <a:pPr marL="857250" lvl="2" indent="0">
              <a:buNone/>
            </a:pPr>
            <a:r>
              <a:rPr lang="en-US" sz="2000" dirty="0"/>
              <a:t>    { // This is the constructor method.</a:t>
            </a:r>
          </a:p>
          <a:p>
            <a:pPr marL="857250" lvl="2" indent="0">
              <a:buNone/>
            </a:pPr>
            <a:r>
              <a:rPr lang="en-US" sz="2000" dirty="0"/>
              <a:t>    }</a:t>
            </a:r>
          </a:p>
          <a:p>
            <a:pPr marL="857250" lvl="2" indent="0">
              <a:buNone/>
            </a:pPr>
            <a:r>
              <a:rPr lang="en-US" sz="2000" dirty="0"/>
              <a:t>   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118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14173"/>
            <a:ext cx="9404723" cy="835755"/>
          </a:xfrm>
        </p:spPr>
        <p:txBody>
          <a:bodyPr/>
          <a:lstStyle/>
          <a:p>
            <a:r>
              <a:rPr lang="en-US" b="1" dirty="0" smtClean="0"/>
              <a:t>Try out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49928"/>
            <a:ext cx="11060979" cy="5611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class rectangles</a:t>
            </a:r>
          </a:p>
          <a:p>
            <a:pPr marL="0" indent="0">
              <a:buNone/>
            </a:pPr>
            <a:r>
              <a:rPr lang="en-US" sz="1700" dirty="0"/>
              <a:t>    {   </a:t>
            </a:r>
            <a:r>
              <a:rPr lang="en-US" sz="1700" dirty="0" err="1"/>
              <a:t>int</a:t>
            </a:r>
            <a:r>
              <a:rPr lang="en-US" sz="1700" dirty="0"/>
              <a:t> length</a:t>
            </a:r>
            <a:r>
              <a:rPr lang="en-US" sz="1700" dirty="0" smtClean="0"/>
              <a:t>;      </a:t>
            </a:r>
            <a:r>
              <a:rPr lang="en-US" sz="1700" dirty="0" err="1"/>
              <a:t>int</a:t>
            </a:r>
            <a:r>
              <a:rPr lang="en-US" sz="1700" dirty="0"/>
              <a:t> breadth;</a:t>
            </a:r>
          </a:p>
          <a:p>
            <a:pPr marL="0" indent="0">
              <a:buNone/>
            </a:pPr>
            <a:r>
              <a:rPr lang="en-US" sz="1700" dirty="0"/>
              <a:t>        public rectangles(</a:t>
            </a:r>
            <a:r>
              <a:rPr lang="en-US" sz="1700" dirty="0" err="1"/>
              <a:t>int</a:t>
            </a:r>
            <a:r>
              <a:rPr lang="en-US" sz="1700" dirty="0"/>
              <a:t> x, </a:t>
            </a:r>
            <a:r>
              <a:rPr lang="en-US" sz="1700" dirty="0" err="1"/>
              <a:t>int</a:t>
            </a:r>
            <a:r>
              <a:rPr lang="en-US" sz="1700" dirty="0"/>
              <a:t> y)</a:t>
            </a:r>
          </a:p>
          <a:p>
            <a:pPr marL="0" indent="0">
              <a:buNone/>
            </a:pPr>
            <a:r>
              <a:rPr lang="en-US" sz="1700" dirty="0"/>
              <a:t>        {   </a:t>
            </a:r>
            <a:r>
              <a:rPr lang="en-US" sz="1700" dirty="0" err="1"/>
              <a:t>this.length</a:t>
            </a:r>
            <a:r>
              <a:rPr lang="en-US" sz="1700" dirty="0"/>
              <a:t> = x;</a:t>
            </a:r>
          </a:p>
          <a:p>
            <a:pPr marL="0" indent="0">
              <a:buNone/>
            </a:pPr>
            <a:r>
              <a:rPr lang="en-US" sz="1700" dirty="0"/>
              <a:t>            </a:t>
            </a:r>
            <a:r>
              <a:rPr lang="en-US" sz="1700" dirty="0" err="1"/>
              <a:t>this.breadth</a:t>
            </a:r>
            <a:r>
              <a:rPr lang="en-US" sz="1700" dirty="0"/>
              <a:t> = y;</a:t>
            </a:r>
          </a:p>
          <a:p>
            <a:pPr marL="0" indent="0">
              <a:buNone/>
            </a:pPr>
            <a:r>
              <a:rPr lang="en-US" sz="1700" dirty="0"/>
              <a:t>        }</a:t>
            </a:r>
          </a:p>
          <a:p>
            <a:pPr marL="0" indent="0">
              <a:buNone/>
            </a:pPr>
            <a:r>
              <a:rPr lang="en-US" sz="1700" dirty="0"/>
              <a:t>        public void </a:t>
            </a:r>
            <a:r>
              <a:rPr lang="en-US" sz="1700" dirty="0" err="1"/>
              <a:t>RectArea</a:t>
            </a:r>
            <a:r>
              <a:rPr lang="en-US" sz="1700" dirty="0"/>
              <a:t>()</a:t>
            </a:r>
          </a:p>
          <a:p>
            <a:pPr marL="0" indent="0">
              <a:buNone/>
            </a:pPr>
            <a:r>
              <a:rPr lang="en-US" sz="1700" dirty="0"/>
              <a:t>        {  </a:t>
            </a:r>
            <a:r>
              <a:rPr lang="en-US" sz="1700" dirty="0" err="1"/>
              <a:t>Console.WriteLine</a:t>
            </a:r>
            <a:r>
              <a:rPr lang="en-US" sz="1700" dirty="0"/>
              <a:t>("Area of rectangle is {0}",length*breadth);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smtClean="0"/>
              <a:t>}    </a:t>
            </a:r>
            <a:r>
              <a:rPr lang="en-US" sz="1700" dirty="0"/>
              <a:t>}</a:t>
            </a:r>
          </a:p>
          <a:p>
            <a:pPr marL="0" indent="0">
              <a:buNone/>
            </a:pPr>
            <a:r>
              <a:rPr lang="en-US" sz="1700" dirty="0"/>
              <a:t>    class Program</a:t>
            </a:r>
          </a:p>
          <a:p>
            <a:pPr marL="0" indent="0">
              <a:buNone/>
            </a:pPr>
            <a:r>
              <a:rPr lang="en-US" sz="1700" dirty="0"/>
              <a:t>    {   static void Main(string[] </a:t>
            </a:r>
            <a:r>
              <a:rPr lang="en-US" sz="1700" dirty="0" err="1"/>
              <a:t>args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1700" dirty="0"/>
              <a:t>        {   rectangles rect1 = new rectangles(15, 10);</a:t>
            </a:r>
          </a:p>
          <a:p>
            <a:pPr marL="0" indent="0">
              <a:buNone/>
            </a:pPr>
            <a:r>
              <a:rPr lang="en-US" sz="1700" dirty="0"/>
              <a:t>            rect1.RectArea();</a:t>
            </a:r>
          </a:p>
          <a:p>
            <a:pPr marL="0" indent="0">
              <a:buNone/>
            </a:pPr>
            <a:r>
              <a:rPr lang="en-US" sz="1700" dirty="0"/>
              <a:t>        }</a:t>
            </a:r>
          </a:p>
          <a:p>
            <a:pPr marL="0" indent="0">
              <a:buNone/>
            </a:pPr>
            <a:r>
              <a:rPr lang="en-US" sz="1700" dirty="0"/>
              <a:t>    }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xmlns="" val="3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/>
              <a:t>Constructor Overloading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/>
          </a:bodyPr>
          <a:lstStyle/>
          <a:p>
            <a:r>
              <a:rPr lang="en-US" sz="3600" dirty="0"/>
              <a:t>C# supports overloading of </a:t>
            </a:r>
            <a:r>
              <a:rPr lang="en-US" sz="3600" dirty="0" smtClean="0"/>
              <a:t>constructors.</a:t>
            </a:r>
          </a:p>
          <a:p>
            <a:r>
              <a:rPr lang="en-US" sz="3600" dirty="0"/>
              <a:t>T</a:t>
            </a:r>
            <a:r>
              <a:rPr lang="en-US" sz="3600" dirty="0" smtClean="0"/>
              <a:t>hat means constructors </a:t>
            </a:r>
            <a:r>
              <a:rPr lang="en-US" sz="3600" dirty="0"/>
              <a:t>with different sets of parameters. </a:t>
            </a:r>
            <a:endParaRPr lang="en-US" sz="3600" dirty="0" smtClean="0"/>
          </a:p>
          <a:p>
            <a:r>
              <a:rPr lang="en-US" sz="3600" dirty="0" smtClean="0"/>
              <a:t>Constructor Overloading is used when  objects are required to perform similar tasks but using different parameters .</a:t>
            </a:r>
          </a:p>
          <a:p>
            <a:pPr marL="800100" lvl="2" indent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xmlns="" val="15008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sz="2900" dirty="0"/>
              <a:t>class rectangles</a:t>
            </a:r>
          </a:p>
          <a:p>
            <a:pPr marL="800100" lvl="2" indent="0">
              <a:buNone/>
            </a:pPr>
            <a:r>
              <a:rPr lang="en-US" sz="2900" dirty="0"/>
              <a:t>    {</a:t>
            </a:r>
          </a:p>
          <a:p>
            <a:pPr marL="800100" lvl="2" indent="0">
              <a:buNone/>
            </a:pPr>
            <a:r>
              <a:rPr lang="en-US" sz="2900" dirty="0"/>
              <a:t>        </a:t>
            </a:r>
            <a:r>
              <a:rPr lang="en-US" sz="2900" dirty="0" err="1"/>
              <a:t>int</a:t>
            </a:r>
            <a:r>
              <a:rPr lang="en-US" sz="2900" dirty="0"/>
              <a:t> length;</a:t>
            </a:r>
          </a:p>
          <a:p>
            <a:pPr marL="800100" lvl="2" indent="0">
              <a:buNone/>
            </a:pPr>
            <a:r>
              <a:rPr lang="en-US" sz="2900" dirty="0"/>
              <a:t>        </a:t>
            </a:r>
            <a:r>
              <a:rPr lang="en-US" sz="2900" dirty="0" err="1"/>
              <a:t>int</a:t>
            </a:r>
            <a:r>
              <a:rPr lang="en-US" sz="2900" dirty="0"/>
              <a:t> breadth;</a:t>
            </a:r>
          </a:p>
          <a:p>
            <a:pPr marL="800100" lvl="2" indent="0">
              <a:buNone/>
            </a:pPr>
            <a:r>
              <a:rPr lang="en-US" sz="2900" dirty="0"/>
              <a:t>        public rectangles() { }</a:t>
            </a:r>
          </a:p>
          <a:p>
            <a:pPr marL="800100" lvl="2" indent="0">
              <a:buNone/>
            </a:pPr>
            <a:endParaRPr lang="en-US" sz="2900" dirty="0"/>
          </a:p>
          <a:p>
            <a:pPr marL="800100" lvl="2" indent="0">
              <a:buNone/>
            </a:pPr>
            <a:r>
              <a:rPr lang="fr-FR" sz="2900" dirty="0"/>
              <a:t>        public rectangles(</a:t>
            </a:r>
            <a:r>
              <a:rPr lang="fr-FR" sz="2900" dirty="0" err="1"/>
              <a:t>int</a:t>
            </a:r>
            <a:r>
              <a:rPr lang="fr-FR" sz="2900" dirty="0"/>
              <a:t> x, </a:t>
            </a:r>
            <a:r>
              <a:rPr lang="fr-FR" sz="2900" dirty="0" err="1"/>
              <a:t>int</a:t>
            </a:r>
            <a:r>
              <a:rPr lang="fr-FR" sz="2900" dirty="0"/>
              <a:t> y)</a:t>
            </a:r>
          </a:p>
          <a:p>
            <a:pPr marL="800100" lvl="2" indent="0">
              <a:buNone/>
            </a:pPr>
            <a:r>
              <a:rPr lang="en-US" sz="2900" dirty="0"/>
              <a:t>        {</a:t>
            </a:r>
          </a:p>
          <a:p>
            <a:pPr marL="800100" lvl="2" indent="0">
              <a:buNone/>
            </a:pPr>
            <a:r>
              <a:rPr lang="en-US" sz="2900" dirty="0"/>
              <a:t>            </a:t>
            </a:r>
            <a:r>
              <a:rPr lang="en-US" sz="2900" dirty="0" err="1"/>
              <a:t>this.length</a:t>
            </a:r>
            <a:r>
              <a:rPr lang="en-US" sz="2900" dirty="0"/>
              <a:t> = x;</a:t>
            </a:r>
          </a:p>
          <a:p>
            <a:pPr marL="800100" lvl="2" indent="0">
              <a:buNone/>
            </a:pPr>
            <a:r>
              <a:rPr lang="en-US" sz="2900" dirty="0"/>
              <a:t>            </a:t>
            </a:r>
            <a:r>
              <a:rPr lang="en-US" sz="2900" dirty="0" err="1"/>
              <a:t>this.breadth</a:t>
            </a:r>
            <a:r>
              <a:rPr lang="en-US" sz="2900" dirty="0"/>
              <a:t> = y;</a:t>
            </a:r>
          </a:p>
          <a:p>
            <a:pPr marL="800100" lvl="2" indent="0">
              <a:buNone/>
            </a:pPr>
            <a:r>
              <a:rPr lang="en-US" sz="2900" dirty="0"/>
              <a:t>        }</a:t>
            </a:r>
          </a:p>
          <a:p>
            <a:pPr marL="800100" lvl="2" indent="0">
              <a:buNone/>
            </a:pPr>
            <a:r>
              <a:rPr lang="en-US" sz="2900" dirty="0"/>
              <a:t>        public rectangles(</a:t>
            </a:r>
            <a:r>
              <a:rPr lang="en-US" sz="2900" dirty="0" err="1"/>
              <a:t>int</a:t>
            </a:r>
            <a:r>
              <a:rPr lang="en-US" sz="2900" dirty="0"/>
              <a:t> x) { </a:t>
            </a:r>
            <a:r>
              <a:rPr lang="en-US" sz="2900" dirty="0" err="1"/>
              <a:t>this.length</a:t>
            </a:r>
            <a:r>
              <a:rPr lang="en-US" sz="2900" dirty="0"/>
              <a:t> = </a:t>
            </a:r>
            <a:r>
              <a:rPr lang="en-US" sz="2900" dirty="0" err="1"/>
              <a:t>this.breadth</a:t>
            </a:r>
            <a:r>
              <a:rPr lang="en-US" sz="2900" dirty="0"/>
              <a:t>=x; }</a:t>
            </a:r>
          </a:p>
        </p:txBody>
      </p:sp>
    </p:spTree>
    <p:extLst>
      <p:ext uri="{BB962C8B-B14F-4D97-AF65-F5344CB8AC3E}">
        <p14:creationId xmlns:p14="http://schemas.microsoft.com/office/powerpoint/2010/main" xmlns="" val="156380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1392"/>
          </a:xfrm>
        </p:spPr>
        <p:txBody>
          <a:bodyPr/>
          <a:lstStyle/>
          <a:p>
            <a:r>
              <a:rPr lang="en-US" b="1" dirty="0"/>
              <a:t>Calling Constructor from another Constructor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5675"/>
            <a:ext cx="10917381" cy="49599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 class rectangles</a:t>
            </a:r>
          </a:p>
          <a:p>
            <a:pPr marL="0" indent="0">
              <a:buNone/>
            </a:pPr>
            <a:r>
              <a:rPr lang="en-US" sz="3600" dirty="0"/>
              <a:t>    {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int</a:t>
            </a:r>
            <a:r>
              <a:rPr lang="en-US" sz="3600" dirty="0"/>
              <a:t> length;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int</a:t>
            </a:r>
            <a:r>
              <a:rPr lang="en-US" sz="3600" dirty="0"/>
              <a:t> breadth;</a:t>
            </a:r>
          </a:p>
          <a:p>
            <a:pPr marL="0" indent="0">
              <a:buNone/>
            </a:pPr>
            <a:r>
              <a:rPr lang="en-US" sz="3600" dirty="0"/>
              <a:t>        public rectangles():this(2){ }</a:t>
            </a:r>
          </a:p>
          <a:p>
            <a:pPr marL="0" indent="0">
              <a:buNone/>
            </a:pPr>
            <a:r>
              <a:rPr lang="fr-FR" sz="3600" dirty="0" smtClean="0"/>
              <a:t>	  public </a:t>
            </a:r>
            <a:r>
              <a:rPr lang="fr-FR" sz="3600" dirty="0"/>
              <a:t>rectangles(</a:t>
            </a:r>
            <a:r>
              <a:rPr lang="fr-FR" sz="3600" dirty="0" err="1"/>
              <a:t>int</a:t>
            </a:r>
            <a:r>
              <a:rPr lang="fr-FR" sz="3600" dirty="0"/>
              <a:t> x, </a:t>
            </a:r>
            <a:r>
              <a:rPr lang="fr-FR" sz="3600" dirty="0" err="1"/>
              <a:t>int</a:t>
            </a:r>
            <a:r>
              <a:rPr lang="fr-FR" sz="3600" dirty="0"/>
              <a:t> y)</a:t>
            </a:r>
          </a:p>
          <a:p>
            <a:pPr marL="0" indent="0">
              <a:buNone/>
            </a:pPr>
            <a:r>
              <a:rPr lang="en-US" sz="3600" dirty="0"/>
              <a:t>        {</a:t>
            </a:r>
          </a:p>
          <a:p>
            <a:pPr marL="0" indent="0">
              <a:buNone/>
            </a:pPr>
            <a:r>
              <a:rPr lang="en-US" sz="3600" dirty="0"/>
              <a:t>            </a:t>
            </a:r>
            <a:r>
              <a:rPr lang="en-US" sz="3600" dirty="0" err="1"/>
              <a:t>this.length</a:t>
            </a:r>
            <a:r>
              <a:rPr lang="en-US" sz="3600" dirty="0"/>
              <a:t> = x;</a:t>
            </a:r>
          </a:p>
          <a:p>
            <a:pPr marL="0" indent="0">
              <a:buNone/>
            </a:pPr>
            <a:r>
              <a:rPr lang="en-US" sz="3600" dirty="0"/>
              <a:t>            </a:t>
            </a:r>
            <a:r>
              <a:rPr lang="en-US" sz="3600" dirty="0" err="1"/>
              <a:t>this.breadth</a:t>
            </a:r>
            <a:r>
              <a:rPr lang="en-US" sz="3600" dirty="0"/>
              <a:t> = y;</a:t>
            </a:r>
          </a:p>
          <a:p>
            <a:pPr marL="0" indent="0">
              <a:buNone/>
            </a:pPr>
            <a:r>
              <a:rPr lang="en-US" sz="3600" dirty="0"/>
              <a:t>        }</a:t>
            </a:r>
          </a:p>
          <a:p>
            <a:pPr marL="0" indent="0">
              <a:buNone/>
            </a:pPr>
            <a:r>
              <a:rPr lang="en-US" sz="3600" dirty="0"/>
              <a:t>        public rectangles(</a:t>
            </a:r>
            <a:r>
              <a:rPr lang="en-US" sz="3600" dirty="0" err="1"/>
              <a:t>int</a:t>
            </a:r>
            <a:r>
              <a:rPr lang="en-US" sz="3600" dirty="0"/>
              <a:t> x) { </a:t>
            </a:r>
            <a:r>
              <a:rPr lang="en-US" sz="3600" dirty="0" err="1"/>
              <a:t>this.length</a:t>
            </a:r>
            <a:r>
              <a:rPr lang="en-US" sz="3600" dirty="0"/>
              <a:t> = </a:t>
            </a:r>
            <a:r>
              <a:rPr lang="en-US" sz="3600" dirty="0" err="1"/>
              <a:t>this.breadth</a:t>
            </a:r>
            <a:r>
              <a:rPr lang="en-US" sz="3600" dirty="0"/>
              <a:t>=x; }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xmlns="" val="30261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/>
              <a:t>Private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/>
          </a:bodyPr>
          <a:lstStyle/>
          <a:p>
            <a:r>
              <a:rPr lang="en-US" sz="2800" dirty="0"/>
              <a:t>Private constructors, the constructors with the "private" access modifier, are a bit special case. </a:t>
            </a:r>
            <a:endParaRPr lang="en-US" sz="2800" dirty="0" smtClean="0"/>
          </a:p>
          <a:p>
            <a:r>
              <a:rPr lang="en-US" sz="2800" dirty="0"/>
              <a:t>B</a:t>
            </a:r>
            <a:r>
              <a:rPr lang="en-US" sz="2800" dirty="0" smtClean="0"/>
              <a:t>ecause neither the </a:t>
            </a:r>
            <a:r>
              <a:rPr lang="en-US" sz="2800" dirty="0"/>
              <a:t>object of the </a:t>
            </a:r>
            <a:r>
              <a:rPr lang="en-US" sz="2800" dirty="0" smtClean="0"/>
              <a:t>class can be created , </a:t>
            </a:r>
            <a:r>
              <a:rPr lang="en-US" sz="2800" dirty="0"/>
              <a:t>nor can we inherit the class with only private constructors. </a:t>
            </a:r>
            <a:endParaRPr lang="en-US" sz="2800" dirty="0" smtClean="0"/>
          </a:p>
          <a:p>
            <a:r>
              <a:rPr lang="en-US" sz="2800" dirty="0" smtClean="0"/>
              <a:t>But the </a:t>
            </a:r>
            <a:r>
              <a:rPr lang="en-US" sz="2800" dirty="0"/>
              <a:t>set of public constructors along with the private constructors in the class and the public constructors can access the private constructors from within the class through constructor chaining.</a:t>
            </a:r>
          </a:p>
        </p:txBody>
      </p:sp>
    </p:spTree>
    <p:extLst>
      <p:ext uri="{BB962C8B-B14F-4D97-AF65-F5344CB8AC3E}">
        <p14:creationId xmlns:p14="http://schemas.microsoft.com/office/powerpoint/2010/main" xmlns="" val="263843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260764"/>
            <a:ext cx="10917381" cy="53478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 class rectangles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{  </a:t>
            </a:r>
            <a:r>
              <a:rPr lang="en-US" sz="2800" dirty="0" err="1"/>
              <a:t>int</a:t>
            </a:r>
            <a:r>
              <a:rPr lang="en-US" sz="2800" dirty="0"/>
              <a:t> length</a:t>
            </a:r>
            <a:r>
              <a:rPr lang="en-US" sz="2800" dirty="0" smtClean="0"/>
              <a:t>;  </a:t>
            </a:r>
            <a:r>
              <a:rPr lang="en-US" sz="2800" dirty="0" err="1"/>
              <a:t>int</a:t>
            </a:r>
            <a:r>
              <a:rPr lang="en-US" sz="2800" dirty="0"/>
              <a:t> breadth;</a:t>
            </a:r>
          </a:p>
          <a:p>
            <a:pPr marL="0" indent="0">
              <a:buNone/>
            </a:pPr>
            <a:r>
              <a:rPr lang="en-US" sz="2800" dirty="0"/>
              <a:t>        private rectangles(){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Console.WriteLine</a:t>
            </a:r>
            <a:r>
              <a:rPr lang="en-US" sz="2800" dirty="0"/>
              <a:t>("I am in private");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 smtClean="0"/>
              <a:t>        </a:t>
            </a:r>
            <a:r>
              <a:rPr lang="en-US" sz="2800" dirty="0"/>
              <a:t>public rectangles(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y):this()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{    </a:t>
            </a:r>
            <a:r>
              <a:rPr lang="en-US" sz="2800" dirty="0" err="1"/>
              <a:t>this.length</a:t>
            </a:r>
            <a:r>
              <a:rPr lang="en-US" sz="2800" dirty="0"/>
              <a:t> = x;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this.breadth</a:t>
            </a:r>
            <a:r>
              <a:rPr lang="en-US" sz="2800" dirty="0"/>
              <a:t> = y;</a:t>
            </a:r>
          </a:p>
          <a:p>
            <a:pPr marL="0" indent="0">
              <a:buNone/>
            </a:pPr>
            <a:r>
              <a:rPr lang="en-US" sz="2800" dirty="0"/>
              <a:t>           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    public rectangles(</a:t>
            </a:r>
            <a:r>
              <a:rPr lang="en-US" sz="2800" dirty="0" err="1"/>
              <a:t>int</a:t>
            </a:r>
            <a:r>
              <a:rPr lang="en-US" sz="2800" dirty="0"/>
              <a:t> x) { </a:t>
            </a:r>
            <a:r>
              <a:rPr lang="en-US" sz="2800" dirty="0" err="1"/>
              <a:t>this.length</a:t>
            </a:r>
            <a:r>
              <a:rPr lang="en-US" sz="2800" dirty="0"/>
              <a:t> = </a:t>
            </a:r>
            <a:r>
              <a:rPr lang="en-US" sz="2800" dirty="0" err="1"/>
              <a:t>this.breadth</a:t>
            </a:r>
            <a:r>
              <a:rPr lang="en-US" sz="2800" dirty="0"/>
              <a:t>=x; }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20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832</Words>
  <Application>Microsoft Office PowerPoint</Application>
  <PresentationFormat>Custom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The Life Cycle of an Object</vt:lpstr>
      <vt:lpstr>Introduction</vt:lpstr>
      <vt:lpstr>An Intro to Constructors in C#</vt:lpstr>
      <vt:lpstr>Try out :</vt:lpstr>
      <vt:lpstr>Constructor Overloading </vt:lpstr>
      <vt:lpstr>Example</vt:lpstr>
      <vt:lpstr>Calling Constructor from another Constructor  </vt:lpstr>
      <vt:lpstr>Private Constructors</vt:lpstr>
      <vt:lpstr>Example</vt:lpstr>
      <vt:lpstr>Static Constructors</vt:lpstr>
      <vt:lpstr>Rules for Static Constructors</vt:lpstr>
      <vt:lpstr>Example</vt:lpstr>
      <vt:lpstr>Copy Constructor</vt:lpstr>
      <vt:lpstr>Example</vt:lpstr>
      <vt:lpstr>Slide 15</vt:lpstr>
      <vt:lpstr>Destructor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Life Cycle of an Object</dc:title>
  <dc:creator>sudan prajapati</dc:creator>
  <cp:lastModifiedBy>admin</cp:lastModifiedBy>
  <cp:revision>12</cp:revision>
  <dcterms:created xsi:type="dcterms:W3CDTF">2014-12-03T02:34:40Z</dcterms:created>
  <dcterms:modified xsi:type="dcterms:W3CDTF">2015-01-05T07:23:47Z</dcterms:modified>
</cp:coreProperties>
</file>