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72" r:id="rId4"/>
    <p:sldId id="277" r:id="rId5"/>
    <p:sldId id="278" r:id="rId6"/>
    <p:sldId id="279" r:id="rId7"/>
    <p:sldId id="280" r:id="rId8"/>
    <p:sldId id="28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55" d="100"/>
          <a:sy n="55" d="100"/>
        </p:scale>
        <p:origin x="614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11/5/2014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11/5/2014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/>
              <a:pPr/>
              <a:t>11/5/2014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TryParse</a:t>
            </a:r>
            <a:r>
              <a:rPr lang="en-US" dirty="0"/>
              <a:t>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3" y="152400"/>
            <a:ext cx="96012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TryParse</a:t>
            </a:r>
            <a:r>
              <a:rPr lang="en-US" dirty="0"/>
              <a:t> methods which is provided by the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framewok</a:t>
            </a:r>
            <a:r>
              <a:rPr lang="en-US" dirty="0"/>
              <a:t> is one of the important </a:t>
            </a:r>
            <a:r>
              <a:rPr lang="en-US" dirty="0" smtClean="0"/>
              <a:t>method.</a:t>
            </a:r>
          </a:p>
          <a:p>
            <a:r>
              <a:rPr lang="en-US" dirty="0"/>
              <a:t>W</a:t>
            </a:r>
            <a:r>
              <a:rPr lang="en-US" dirty="0" smtClean="0"/>
              <a:t>hen we are </a:t>
            </a:r>
            <a:r>
              <a:rPr lang="en-US" dirty="0"/>
              <a:t>converting string data into </a:t>
            </a:r>
            <a:r>
              <a:rPr lang="en-US" dirty="0" smtClean="0"/>
              <a:t>particular </a:t>
            </a:r>
            <a:r>
              <a:rPr lang="en-US" dirty="0"/>
              <a:t>primary </a:t>
            </a:r>
            <a:r>
              <a:rPr lang="en-US" dirty="0" err="1"/>
              <a:t>datatype</a:t>
            </a:r>
            <a:r>
              <a:rPr lang="en-US" dirty="0"/>
              <a:t> and wants to verify that it is </a:t>
            </a:r>
            <a:r>
              <a:rPr lang="en-US" dirty="0" err="1"/>
              <a:t>convertable</a:t>
            </a:r>
            <a:r>
              <a:rPr lang="en-US" dirty="0"/>
              <a:t> in given type or not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datatype.TryParse</a:t>
            </a:r>
            <a:r>
              <a:rPr lang="en-US" dirty="0"/>
              <a:t>(</a:t>
            </a:r>
            <a:r>
              <a:rPr lang="en-US" dirty="0" err="1"/>
              <a:t>stringvariable</a:t>
            </a:r>
            <a:r>
              <a:rPr lang="en-US" dirty="0"/>
              <a:t>, out </a:t>
            </a:r>
            <a:r>
              <a:rPr lang="en-US" dirty="0" err="1"/>
              <a:t>datatypevariable</a:t>
            </a:r>
            <a:r>
              <a:rPr lang="en-US" dirty="0"/>
              <a:t>)</a:t>
            </a:r>
            <a:endParaRPr lang="en-US" b="1" dirty="0" smtClean="0"/>
          </a:p>
          <a:p>
            <a:r>
              <a:rPr lang="en-US" dirty="0"/>
              <a:t>As in syntax </a:t>
            </a:r>
            <a:r>
              <a:rPr lang="en-US" dirty="0" err="1"/>
              <a:t>TryPrase</a:t>
            </a:r>
            <a:r>
              <a:rPr lang="en-US" dirty="0"/>
              <a:t> method of the </a:t>
            </a:r>
            <a:r>
              <a:rPr lang="en-US" dirty="0" err="1"/>
              <a:t>datatype</a:t>
            </a:r>
            <a:r>
              <a:rPr lang="en-US" dirty="0"/>
              <a:t> try to convert </a:t>
            </a:r>
            <a:r>
              <a:rPr lang="en-US" dirty="0" err="1"/>
              <a:t>stringvalue</a:t>
            </a:r>
            <a:r>
              <a:rPr lang="en-US" dirty="0"/>
              <a:t> in the given </a:t>
            </a:r>
            <a:r>
              <a:rPr lang="en-US" dirty="0" err="1"/>
              <a:t>datatype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succeeds than returns true and assign value to </a:t>
            </a:r>
            <a:r>
              <a:rPr lang="en-US" dirty="0" err="1" smtClean="0"/>
              <a:t>datatype</a:t>
            </a:r>
            <a:r>
              <a:rPr lang="en-US" dirty="0" smtClean="0"/>
              <a:t> variable </a:t>
            </a:r>
            <a:r>
              <a:rPr lang="en-US" dirty="0"/>
              <a:t>otherwise return false.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3" y="152400"/>
            <a:ext cx="9601200" cy="1143000"/>
          </a:xfrm>
        </p:spPr>
        <p:txBody>
          <a:bodyPr/>
          <a:lstStyle/>
          <a:p>
            <a:r>
              <a:rPr lang="en-US" b="1" dirty="0"/>
              <a:t>Where to Use 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</a:t>
            </a:r>
            <a:r>
              <a:rPr lang="en-US" dirty="0"/>
              <a:t>runtime error of converting </a:t>
            </a:r>
            <a:r>
              <a:rPr lang="en-US" dirty="0" smtClean="0"/>
              <a:t>explicit </a:t>
            </a:r>
            <a:r>
              <a:rPr lang="en-US" dirty="0"/>
              <a:t>data type</a:t>
            </a:r>
            <a:r>
              <a:rPr lang="en-US" dirty="0" smtClean="0"/>
              <a:t>.</a:t>
            </a:r>
          </a:p>
          <a:p>
            <a:r>
              <a:rPr lang="en-US" dirty="0"/>
              <a:t>To replace Parse Method code which is throws runtime </a:t>
            </a:r>
            <a:r>
              <a:rPr lang="en-US" dirty="0" smtClean="0"/>
              <a:t>exception</a:t>
            </a:r>
          </a:p>
          <a:p>
            <a:r>
              <a:rPr lang="en-US" dirty="0"/>
              <a:t>When </a:t>
            </a:r>
            <a:r>
              <a:rPr lang="en-US" dirty="0" smtClean="0"/>
              <a:t>we want </a:t>
            </a:r>
            <a:r>
              <a:rPr lang="en-US" dirty="0"/>
              <a:t>to validate data which you are reading from </a:t>
            </a:r>
            <a:r>
              <a:rPr lang="en-US" dirty="0" smtClean="0"/>
              <a:t>user.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274320" lvl="1" indent="0">
              <a:buNone/>
            </a:pPr>
            <a:r>
              <a:rPr lang="en-US" dirty="0"/>
              <a:t>string s = "5b";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int.Parse</a:t>
            </a:r>
            <a:r>
              <a:rPr lang="en-US" dirty="0"/>
              <a:t>(s);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8292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Parse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Parse method performs the same task but has a different error signaling mechanism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throws exceptions. </a:t>
            </a:r>
            <a:endParaRPr lang="en-US" dirty="0" smtClean="0"/>
          </a:p>
          <a:p>
            <a:r>
              <a:rPr lang="en-US" dirty="0" smtClean="0"/>
              <a:t>Unfortunately</a:t>
            </a:r>
            <a:r>
              <a:rPr lang="en-US" dirty="0"/>
              <a:t>, exceptions are slow when they occur</a:t>
            </a:r>
            <a:r>
              <a:rPr lang="en-US" dirty="0" smtClean="0"/>
              <a:t>.</a:t>
            </a:r>
          </a:p>
          <a:p>
            <a:r>
              <a:rPr lang="en-US" dirty="0" err="1"/>
              <a:t>TryParse</a:t>
            </a:r>
            <a:r>
              <a:rPr lang="en-US" dirty="0"/>
              <a:t> is a way for you to indicate that errors are expected and should be handled in a faster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int.TryParse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42" y="1295400"/>
            <a:ext cx="10461769" cy="5257800"/>
          </a:xfrm>
        </p:spPr>
        <p:txBody>
          <a:bodyPr>
            <a:noAutofit/>
          </a:bodyPr>
          <a:lstStyle/>
          <a:p>
            <a:r>
              <a:rPr lang="en-US" dirty="0"/>
              <a:t>The </a:t>
            </a:r>
            <a:r>
              <a:rPr lang="en-US" b="1" dirty="0" err="1"/>
              <a:t>int.TryParse</a:t>
            </a:r>
            <a:r>
              <a:rPr lang="en-US" dirty="0"/>
              <a:t> method converts strings into </a:t>
            </a:r>
            <a:r>
              <a:rPr lang="en-US" dirty="0" err="1"/>
              <a:t>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never throws an exception—even on invalid input and null.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called in a different way than </a:t>
            </a:r>
            <a:r>
              <a:rPr lang="en-US" dirty="0" err="1"/>
              <a:t>int.Parse</a:t>
            </a:r>
            <a:r>
              <a:rPr lang="en-US" dirty="0" smtClean="0"/>
              <a:t>.</a:t>
            </a:r>
          </a:p>
          <a:p>
            <a:r>
              <a:rPr lang="en-US" dirty="0"/>
              <a:t>Whenever we use </a:t>
            </a:r>
            <a:r>
              <a:rPr lang="en-US" dirty="0" err="1"/>
              <a:t>int.TryParse</a:t>
            </a:r>
            <a:r>
              <a:rPr lang="en-US" dirty="0"/>
              <a:t> it returns </a:t>
            </a:r>
            <a:r>
              <a:rPr lang="en-US" dirty="0" err="1"/>
              <a:t>boolean</a:t>
            </a:r>
            <a:r>
              <a:rPr lang="en-US" dirty="0"/>
              <a:t> value.</a:t>
            </a:r>
          </a:p>
          <a:p>
            <a:r>
              <a:rPr lang="en-US" dirty="0"/>
              <a:t>First of all it validate </a:t>
            </a:r>
            <a:r>
              <a:rPr lang="en-US" dirty="0" smtClean="0"/>
              <a:t>string.</a:t>
            </a:r>
          </a:p>
          <a:p>
            <a:r>
              <a:rPr lang="en-US" dirty="0" smtClean="0"/>
              <a:t> </a:t>
            </a:r>
            <a:r>
              <a:rPr lang="en-US" dirty="0"/>
              <a:t>If your string is integer it returns True else False.</a:t>
            </a:r>
          </a:p>
          <a:p>
            <a:r>
              <a:rPr lang="en-US" dirty="0" err="1"/>
              <a:t>int.TryParse</a:t>
            </a:r>
            <a:r>
              <a:rPr lang="en-US" dirty="0"/>
              <a:t> contain two arguments first is string and another is </a:t>
            </a:r>
            <a:r>
              <a:rPr lang="en-US" dirty="0" err="1"/>
              <a:t>int</a:t>
            </a:r>
            <a:r>
              <a:rPr lang="en-US" dirty="0"/>
              <a:t>(out type).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input string is integer it returns 2</a:t>
            </a:r>
            <a:r>
              <a:rPr lang="en-US" baseline="30000" dirty="0"/>
              <a:t>nd</a:t>
            </a:r>
            <a:r>
              <a:rPr lang="en-US" dirty="0"/>
              <a:t> arguments(out type </a:t>
            </a:r>
            <a:r>
              <a:rPr lang="en-US" dirty="0" err="1"/>
              <a:t>int</a:t>
            </a:r>
            <a:r>
              <a:rPr lang="en-US" dirty="0"/>
              <a:t>). Else it returns first argument(string).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516" y="0"/>
            <a:ext cx="96012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516" y="1371600"/>
            <a:ext cx="9601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void Main()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string text1 = "x";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num1;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 =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int.TryParse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(text1, out num1);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(res == false)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  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String is not a number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text2 = "10000";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num2;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(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int.TryParse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(text2, out num2))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  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It was assigned</a:t>
            </a:r>
            <a:r>
              <a:rPr lang="en-US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Console.WriteLine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(num1);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Console.WriteLine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(num2);</a:t>
            </a:r>
          </a:p>
          <a:p>
            <a:pPr marL="0" indent="0">
              <a:buNone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9922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0"/>
            <a:ext cx="9601200" cy="1143000"/>
          </a:xfrm>
        </p:spPr>
        <p:txBody>
          <a:bodyPr/>
          <a:lstStyle/>
          <a:p>
            <a:r>
              <a:rPr lang="en-US" b="1" dirty="0" err="1"/>
              <a:t>DateTime.TryParse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43" y="1156855"/>
            <a:ext cx="96012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string input = "2000-02-02";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DateTime</a:t>
            </a:r>
            <a:r>
              <a:rPr lang="en-US" sz="1800" dirty="0"/>
              <a:t> </a:t>
            </a:r>
            <a:r>
              <a:rPr lang="en-US" sz="1800" dirty="0" err="1"/>
              <a:t>dateTime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if (</a:t>
            </a:r>
            <a:r>
              <a:rPr lang="en-US" sz="1800" dirty="0" err="1"/>
              <a:t>DateTime.TryParse</a:t>
            </a:r>
            <a:r>
              <a:rPr lang="en-US" sz="1800" dirty="0"/>
              <a:t>(input, out </a:t>
            </a:r>
            <a:r>
              <a:rPr lang="en-US" sz="1800" dirty="0" err="1"/>
              <a:t>dateTime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   </a:t>
            </a:r>
            <a:r>
              <a:rPr lang="en-US" sz="1800" dirty="0" err="1"/>
              <a:t>Console.WriteLine</a:t>
            </a:r>
            <a:r>
              <a:rPr lang="en-US" sz="1800" dirty="0"/>
              <a:t>(</a:t>
            </a:r>
            <a:r>
              <a:rPr lang="en-US" sz="1800" dirty="0" err="1"/>
              <a:t>dateTime</a:t>
            </a:r>
            <a:r>
              <a:rPr lang="en-US" sz="1800" dirty="0" smtClean="0"/>
              <a:t>);</a:t>
            </a: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DateTime</a:t>
            </a:r>
            <a:r>
              <a:rPr lang="en-US" sz="1800" dirty="0"/>
              <a:t> dateTime2;</a:t>
            </a:r>
          </a:p>
          <a:p>
            <a:pPr marL="0" indent="0">
              <a:buNone/>
            </a:pPr>
            <a:r>
              <a:rPr lang="en-US" sz="1800" dirty="0"/>
              <a:t>	if (</a:t>
            </a:r>
            <a:r>
              <a:rPr lang="en-US" sz="1800" dirty="0" err="1"/>
              <a:t>DateTime.TryParse</a:t>
            </a:r>
            <a:r>
              <a:rPr lang="en-US" sz="1800" dirty="0"/>
              <a:t>(</a:t>
            </a:r>
            <a:r>
              <a:rPr lang="en-US" sz="1800" dirty="0" err="1"/>
              <a:t>badInput</a:t>
            </a:r>
            <a:r>
              <a:rPr lang="en-US" sz="1800" dirty="0"/>
              <a:t>, out dateTime2))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   </a:t>
            </a:r>
            <a:r>
              <a:rPr lang="en-US" sz="1800" dirty="0" err="1"/>
              <a:t>Console.WriteLine</a:t>
            </a:r>
            <a:r>
              <a:rPr lang="en-US" sz="1800" dirty="0"/>
              <a:t>(dateTime2</a:t>
            </a:r>
            <a:r>
              <a:rPr lang="en-US" sz="1800" dirty="0" smtClean="0"/>
              <a:t>);}</a:t>
            </a: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else</a:t>
            </a:r>
          </a:p>
          <a:p>
            <a:pPr marL="0" indent="0">
              <a:buNone/>
            </a:pPr>
            <a:r>
              <a:rPr lang="en-US" sz="1800" dirty="0"/>
              <a:t>	{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dirty="0" err="1"/>
              <a:t>Console.WriteLine</a:t>
            </a:r>
            <a:r>
              <a:rPr lang="en-US" sz="1800" dirty="0"/>
              <a:t>("Invalid"); 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5018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0</TotalTime>
  <Words>202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Euphemia</vt:lpstr>
      <vt:lpstr>Tahoma</vt:lpstr>
      <vt:lpstr>Serenity 16x9</vt:lpstr>
      <vt:lpstr>TryParse Methods</vt:lpstr>
      <vt:lpstr>Introduction</vt:lpstr>
      <vt:lpstr>Where to Use :</vt:lpstr>
      <vt:lpstr>Try Parse ?</vt:lpstr>
      <vt:lpstr>int.TryParse </vt:lpstr>
      <vt:lpstr>Example</vt:lpstr>
      <vt:lpstr>DateTime.TryParse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2014-11-05T14:24:14Z</dcterms:created>
  <dcterms:modified xsi:type="dcterms:W3CDTF">2014-11-05T14:54:25Z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