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43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1/18/2015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1/18/2015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1/18/2015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1/18/2015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1/18/2015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Execute </a:t>
            </a:r>
            <a:r>
              <a:rPr lang="en-US" b="1" dirty="0" err="1" smtClean="0"/>
              <a:t>NonQuery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</a:t>
            </a:r>
            <a:r>
              <a:rPr lang="en-US" dirty="0" err="1" smtClean="0"/>
              <a:t>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ExecuteScalar</a:t>
            </a:r>
            <a:r>
              <a:rPr lang="en-US" b="1" dirty="0"/>
              <a:t>()</a:t>
            </a:r>
            <a:r>
              <a:rPr lang="en-US" dirty="0"/>
              <a:t> in C# </a:t>
            </a:r>
            <a:r>
              <a:rPr lang="en-US" dirty="0" err="1"/>
              <a:t>SqlCommand</a:t>
            </a:r>
            <a:r>
              <a:rPr lang="en-US" dirty="0"/>
              <a:t> Object is using for retrieve a single value from Database after the execution of the SQL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ExecuteScalar</a:t>
            </a:r>
            <a:r>
              <a:rPr lang="en-US" dirty="0"/>
              <a:t>() executes SQL statements as well as Stored Procedure and returned a scalar value on first column of first row in the returned Result Set.</a:t>
            </a:r>
          </a:p>
          <a:p>
            <a:r>
              <a:rPr lang="en-US" dirty="0"/>
              <a:t>If the </a:t>
            </a:r>
            <a:r>
              <a:rPr lang="en-US" b="1" dirty="0"/>
              <a:t>Result Set</a:t>
            </a:r>
            <a:r>
              <a:rPr lang="en-US" dirty="0"/>
              <a:t> contains more than one columns or rows , it will take only the value of first column of the first row, and all other values will ignore. If the Result Set is empty it will return a </a:t>
            </a:r>
            <a:r>
              <a:rPr lang="en-US" b="1" dirty="0"/>
              <a:t>NULL</a:t>
            </a:r>
            <a:r>
              <a:rPr lang="en-US" dirty="0"/>
              <a:t> reference.</a:t>
            </a:r>
          </a:p>
          <a:p>
            <a:r>
              <a:rPr lang="en-US" dirty="0"/>
              <a:t>It is very useful to use with aggregate functions like </a:t>
            </a:r>
            <a:r>
              <a:rPr lang="en-US" b="1" dirty="0"/>
              <a:t>Count(*)</a:t>
            </a:r>
            <a:r>
              <a:rPr lang="en-US" dirty="0"/>
              <a:t> </a:t>
            </a:r>
            <a:r>
              <a:rPr lang="en-US" dirty="0" err="1"/>
              <a:t>or</a:t>
            </a:r>
            <a:r>
              <a:rPr lang="en-US" b="1" dirty="0" err="1"/>
              <a:t>Sum</a:t>
            </a:r>
            <a:r>
              <a:rPr lang="en-US" b="1" dirty="0"/>
              <a:t>()</a:t>
            </a:r>
            <a:r>
              <a:rPr lang="en-US" dirty="0"/>
              <a:t> 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compare to </a:t>
            </a:r>
            <a:r>
              <a:rPr lang="en-US" dirty="0" err="1"/>
              <a:t>ExecuteReader</a:t>
            </a:r>
            <a:r>
              <a:rPr lang="en-US" dirty="0"/>
              <a:t>() , </a:t>
            </a:r>
            <a:r>
              <a:rPr lang="en-US" dirty="0" err="1"/>
              <a:t>ExecuteScalar</a:t>
            </a:r>
            <a:r>
              <a:rPr lang="en-US" dirty="0"/>
              <a:t>() uses fewer System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button to the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SqlCommand</a:t>
            </a:r>
            <a:r>
              <a:rPr lang="en-US" dirty="0"/>
              <a:t> </a:t>
            </a:r>
            <a:r>
              <a:rPr lang="en-US" dirty="0" err="1"/>
              <a:t>sqlCmd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connection = "data source=sudan; database=faculty</a:t>
            </a:r>
            <a:r>
              <a:rPr lang="en-US" dirty="0" smtClean="0"/>
              <a:t>;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asian;pwd</a:t>
            </a:r>
            <a:r>
              <a:rPr lang="en-US" dirty="0" smtClean="0"/>
              <a:t>=</a:t>
            </a:r>
            <a:r>
              <a:rPr lang="en-US" dirty="0" err="1" smtClean="0"/>
              <a:t>asian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/>
              <a:t>SqlConnection</a:t>
            </a:r>
            <a:r>
              <a:rPr lang="en-US" dirty="0"/>
              <a:t> con = new </a:t>
            </a:r>
            <a:r>
              <a:rPr lang="en-US" b="1" dirty="0" err="1"/>
              <a:t>SqlConnection</a:t>
            </a:r>
            <a:r>
              <a:rPr lang="en-US" dirty="0"/>
              <a:t>(connection);</a:t>
            </a:r>
          </a:p>
          <a:p>
            <a:pPr marL="0" indent="0">
              <a:buNone/>
            </a:pPr>
            <a:r>
              <a:rPr lang="en-US" dirty="0"/>
              <a:t>            string query = "SELECT COUNT(*) from </a:t>
            </a:r>
            <a:r>
              <a:rPr lang="en-US" dirty="0" err="1"/>
              <a:t>infos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sqlCmd</a:t>
            </a:r>
            <a:r>
              <a:rPr lang="en-US" dirty="0"/>
              <a:t> = new </a:t>
            </a:r>
            <a:r>
              <a:rPr lang="en-US" b="1" dirty="0" err="1"/>
              <a:t>SqlCommand</a:t>
            </a:r>
            <a:r>
              <a:rPr lang="en-US" dirty="0"/>
              <a:t>(query, con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4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634" y="918587"/>
            <a:ext cx="10058400" cy="42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smtClean="0"/>
              <a:t>con.Open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results=Convert.ToInt32(</a:t>
            </a:r>
            <a:r>
              <a:rPr lang="en-US" dirty="0" err="1"/>
              <a:t>sqlCmd.ExecuteScalar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results.ToString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    catch(Exception ex){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ex.ToString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969818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447800"/>
            <a:ext cx="10988243" cy="4229100"/>
          </a:xfrm>
        </p:spPr>
        <p:txBody>
          <a:bodyPr>
            <a:noAutofit/>
          </a:bodyPr>
          <a:lstStyle/>
          <a:p>
            <a:r>
              <a:rPr lang="en-US" dirty="0"/>
              <a:t>The 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 is one of the most frequently used method in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used for executing statements that do not return result sets (</a:t>
            </a:r>
            <a:r>
              <a:rPr lang="en-US" dirty="0" err="1"/>
              <a:t>ie</a:t>
            </a:r>
            <a:r>
              <a:rPr lang="en-US" dirty="0"/>
              <a:t>. statements like insert data , update data etc.)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ExecuteNonQuery</a:t>
            </a:r>
            <a:r>
              <a:rPr lang="en-US" dirty="0"/>
              <a:t>() performs Data Definition tasks as well as Data Manipulation tasks also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Data Definition tasks like creating Stored Procedures ,Views etc. perform by the 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Also Data Manipulation tasks like Insert , Update , Delete etc. also perform by the </a:t>
            </a:r>
            <a:r>
              <a:rPr lang="en-US" dirty="0" err="1"/>
              <a:t>ExecuteNonQuery</a:t>
            </a:r>
            <a:r>
              <a:rPr lang="en-US" dirty="0"/>
              <a:t>() of </a:t>
            </a:r>
            <a:r>
              <a:rPr lang="en-US" dirty="0" err="1"/>
              <a:t>SqlCommand</a:t>
            </a:r>
            <a:r>
              <a:rPr lang="en-US" dirty="0"/>
              <a:t> Object.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 a table info with following column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9" y="1524000"/>
            <a:ext cx="10838208" cy="5120413"/>
          </a:xfrm>
        </p:spPr>
      </p:pic>
    </p:spTree>
    <p:extLst>
      <p:ext uri="{BB962C8B-B14F-4D97-AF65-F5344CB8AC3E}">
        <p14:creationId xmlns:p14="http://schemas.microsoft.com/office/powerpoint/2010/main" val="35898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4" y="2064666"/>
            <a:ext cx="6941127" cy="4445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101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Reset Button double click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(Control c in </a:t>
            </a:r>
            <a:r>
              <a:rPr lang="en-US" dirty="0" err="1"/>
              <a:t>this.Controls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 (c is </a:t>
            </a:r>
            <a:r>
              <a:rPr lang="en-US" dirty="0" err="1"/>
              <a:t>TextBox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((</a:t>
            </a:r>
            <a:r>
              <a:rPr lang="en-US" dirty="0" err="1"/>
              <a:t>TextBox</a:t>
            </a:r>
            <a:r>
              <a:rPr lang="en-US" dirty="0"/>
              <a:t>)c).Clear();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78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Inset Button 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SqlCommand</a:t>
            </a:r>
            <a:r>
              <a:rPr lang="en-US" b="1" dirty="0" smtClean="0"/>
              <a:t>  </a:t>
            </a:r>
            <a:r>
              <a:rPr lang="en-US" dirty="0" err="1" smtClean="0"/>
              <a:t>sqlCmd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connection = "data source=sudan; </a:t>
            </a:r>
            <a:r>
              <a:rPr lang="en-US" dirty="0" smtClean="0"/>
              <a:t>database=faculty;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asian</a:t>
            </a:r>
            <a:r>
              <a:rPr lang="en-US" dirty="0" smtClean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asian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/>
              <a:t>SqlConnection</a:t>
            </a:r>
            <a:r>
              <a:rPr lang="en-US" dirty="0"/>
              <a:t> con = new </a:t>
            </a:r>
            <a:r>
              <a:rPr lang="en-US" b="1" dirty="0" err="1"/>
              <a:t>SqlConnection</a:t>
            </a:r>
            <a:r>
              <a:rPr lang="en-US" dirty="0"/>
              <a:t>(connection);</a:t>
            </a:r>
          </a:p>
          <a:p>
            <a:pPr marL="0" indent="0">
              <a:buNone/>
            </a:pPr>
            <a:r>
              <a:rPr lang="en-US" dirty="0"/>
              <a:t>            Double phone = 0;</a:t>
            </a:r>
          </a:p>
          <a:p>
            <a:pPr marL="0" indent="0">
              <a:buNone/>
            </a:pPr>
            <a:r>
              <a:rPr lang="en-US" dirty="0"/>
              <a:t>            phone = </a:t>
            </a:r>
            <a:r>
              <a:rPr lang="en-US" dirty="0" err="1"/>
              <a:t>Double.Parse</a:t>
            </a:r>
            <a:r>
              <a:rPr lang="en-US" dirty="0"/>
              <a:t>(textBox3.Text);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/>
              <a:t>query</a:t>
            </a:r>
            <a:r>
              <a:rPr lang="en-US" dirty="0"/>
              <a:t> = "insert into </a:t>
            </a:r>
            <a:r>
              <a:rPr lang="en-US" dirty="0" err="1"/>
              <a:t>infos</a:t>
            </a:r>
            <a:r>
              <a:rPr lang="en-US" dirty="0"/>
              <a:t> values </a:t>
            </a:r>
            <a:r>
              <a:rPr lang="en-US" dirty="0" smtClean="0"/>
              <a:t>(</a:t>
            </a:r>
            <a:r>
              <a:rPr lang="en-US" b="1" dirty="0" smtClean="0"/>
              <a:t>‘"</a:t>
            </a:r>
            <a:r>
              <a:rPr lang="en-US" dirty="0" smtClean="0"/>
              <a:t> </a:t>
            </a:r>
            <a:r>
              <a:rPr lang="en-US" dirty="0"/>
              <a:t>+ textBox1.Text + </a:t>
            </a:r>
            <a:r>
              <a:rPr lang="en-US" b="1" dirty="0"/>
              <a:t>"</a:t>
            </a:r>
            <a:r>
              <a:rPr lang="en-US" b="1" dirty="0" smtClean="0"/>
              <a:t>’</a:t>
            </a:r>
            <a:r>
              <a:rPr lang="en-US" dirty="0" smtClean="0"/>
              <a:t>,</a:t>
            </a:r>
            <a:r>
              <a:rPr lang="en-US" b="1" dirty="0" smtClean="0"/>
              <a:t>’" </a:t>
            </a:r>
            <a:r>
              <a:rPr lang="en-US" dirty="0"/>
              <a:t>+ textBox2.Text + </a:t>
            </a:r>
            <a:r>
              <a:rPr lang="en-US" b="1" dirty="0" smtClean="0"/>
              <a:t>“’</a:t>
            </a:r>
            <a:r>
              <a:rPr lang="en-US" dirty="0" smtClean="0"/>
              <a:t>,</a:t>
            </a:r>
            <a:r>
              <a:rPr lang="en-US" b="1" dirty="0" smtClean="0"/>
              <a:t>’"</a:t>
            </a:r>
            <a:r>
              <a:rPr lang="en-US" dirty="0" smtClean="0"/>
              <a:t> </a:t>
            </a:r>
            <a:r>
              <a:rPr lang="en-US" dirty="0"/>
              <a:t>+ phone + </a:t>
            </a:r>
            <a:r>
              <a:rPr lang="en-US" b="1" dirty="0" smtClean="0"/>
              <a:t>“’</a:t>
            </a:r>
            <a:r>
              <a:rPr lang="en-US" dirty="0" smtClean="0"/>
              <a:t>)";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sqlCmd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SqlCommand</a:t>
            </a:r>
            <a:r>
              <a:rPr lang="en-US" dirty="0"/>
              <a:t>(query, con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59" y="928635"/>
            <a:ext cx="10058400" cy="42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en-US" dirty="0" err="1"/>
              <a:t>ConnectionSuccessful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sqlCmd.ExecuteNonQuery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catch (Exception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ex.ToString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2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Search Button Double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SqlCommand</a:t>
            </a:r>
            <a:r>
              <a:rPr lang="en-US" b="1" dirty="0"/>
              <a:t> </a:t>
            </a:r>
            <a:r>
              <a:rPr lang="en-US" dirty="0" err="1"/>
              <a:t>sqlCmd</a:t>
            </a:r>
            <a:r>
              <a:rPr lang="en-US" dirty="0"/>
              <a:t>;</a:t>
            </a:r>
          </a:p>
          <a:p>
            <a:r>
              <a:rPr lang="en-US" dirty="0" smtClean="0"/>
              <a:t>string </a:t>
            </a:r>
            <a:r>
              <a:rPr lang="en-US" dirty="0"/>
              <a:t>connection = "data source=sudan; database=</a:t>
            </a:r>
            <a:r>
              <a:rPr lang="en-US" dirty="0" err="1"/>
              <a:t>faculty;uid</a:t>
            </a:r>
            <a:r>
              <a:rPr lang="en-US" dirty="0"/>
              <a:t>=</a:t>
            </a:r>
            <a:r>
              <a:rPr lang="en-US" dirty="0" err="1"/>
              <a:t>asian;pwd</a:t>
            </a:r>
            <a:r>
              <a:rPr lang="en-US" dirty="0"/>
              <a:t>=</a:t>
            </a:r>
            <a:r>
              <a:rPr lang="en-US" dirty="0" err="1"/>
              <a:t>asian</a:t>
            </a:r>
            <a:r>
              <a:rPr lang="en-US" dirty="0"/>
              <a:t>";</a:t>
            </a:r>
          </a:p>
          <a:p>
            <a:r>
              <a:rPr lang="en-US" b="1" dirty="0"/>
              <a:t> </a:t>
            </a:r>
            <a:r>
              <a:rPr lang="en-US" b="1" dirty="0" err="1" smtClean="0"/>
              <a:t>SqlConnection</a:t>
            </a:r>
            <a:r>
              <a:rPr lang="en-US" b="1" dirty="0" smtClean="0"/>
              <a:t> </a:t>
            </a:r>
            <a:r>
              <a:rPr lang="en-US" dirty="0"/>
              <a:t>con = new </a:t>
            </a:r>
            <a:r>
              <a:rPr lang="en-US" b="1" dirty="0" err="1"/>
              <a:t>SqlConnection</a:t>
            </a:r>
            <a:r>
              <a:rPr lang="en-US" b="1" dirty="0"/>
              <a:t>(connection</a:t>
            </a:r>
            <a:r>
              <a:rPr lang="en-US" dirty="0"/>
              <a:t>);</a:t>
            </a:r>
          </a:p>
          <a:p>
            <a:r>
              <a:rPr lang="en-US" dirty="0"/>
              <a:t>            Double phone = 0;</a:t>
            </a:r>
          </a:p>
          <a:p>
            <a:r>
              <a:rPr lang="en-US" dirty="0" smtClean="0"/>
              <a:t>string </a:t>
            </a:r>
            <a:r>
              <a:rPr lang="en-US" dirty="0"/>
              <a:t>query = "Select * from </a:t>
            </a:r>
            <a:r>
              <a:rPr lang="en-US" dirty="0" err="1"/>
              <a:t>infos</a:t>
            </a:r>
            <a:r>
              <a:rPr lang="en-US" dirty="0"/>
              <a:t> where name </a:t>
            </a:r>
            <a:r>
              <a:rPr lang="en-US" dirty="0" smtClean="0"/>
              <a:t>=</a:t>
            </a:r>
            <a:r>
              <a:rPr lang="en-US" b="1" dirty="0" smtClean="0"/>
              <a:t>‘"</a:t>
            </a:r>
            <a:r>
              <a:rPr lang="en-US" dirty="0" smtClean="0"/>
              <a:t> </a:t>
            </a:r>
            <a:r>
              <a:rPr lang="en-US" dirty="0"/>
              <a:t>+ textBox4.Text </a:t>
            </a:r>
            <a:r>
              <a:rPr lang="en-US" dirty="0" smtClean="0"/>
              <a:t>+</a:t>
            </a:r>
            <a:r>
              <a:rPr lang="en-US" b="1" dirty="0"/>
              <a:t>"</a:t>
            </a:r>
            <a:r>
              <a:rPr lang="en-US" b="1" dirty="0" smtClean="0"/>
              <a:t>’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err="1" smtClean="0"/>
              <a:t>sqlCmd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b="1" dirty="0" err="1"/>
              <a:t>SqlCommand</a:t>
            </a:r>
            <a:r>
              <a:rPr lang="en-US" dirty="0"/>
              <a:t>(query, con);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1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69" y="255395"/>
            <a:ext cx="10058400" cy="6235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try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 </a:t>
            </a:r>
            <a:r>
              <a:rPr lang="en-US" sz="2000" dirty="0" err="1"/>
              <a:t>con.Open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 err="1" smtClean="0"/>
              <a:t>MessageBox.Show</a:t>
            </a:r>
            <a:r>
              <a:rPr lang="en-US" sz="2000" dirty="0"/>
              <a:t>("</a:t>
            </a:r>
            <a:r>
              <a:rPr lang="en-US" sz="2000" dirty="0" err="1"/>
              <a:t>ConnectionSuccessful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b="1" dirty="0" err="1" smtClean="0"/>
              <a:t>SqlDataReader</a:t>
            </a:r>
            <a:r>
              <a:rPr lang="en-US" sz="2000" dirty="0" smtClean="0"/>
              <a:t> </a:t>
            </a:r>
            <a:r>
              <a:rPr lang="en-US" sz="2000" dirty="0"/>
              <a:t>read = </a:t>
            </a:r>
            <a:r>
              <a:rPr lang="en-US" sz="2000" dirty="0" err="1"/>
              <a:t>sqlCmd.ExecuteReader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       while (</a:t>
            </a:r>
            <a:r>
              <a:rPr lang="en-US" sz="2000" dirty="0" err="1"/>
              <a:t>read.Read</a:t>
            </a:r>
            <a:r>
              <a:rPr lang="en-US" sz="2000" dirty="0" smtClean="0"/>
              <a:t>()){  </a:t>
            </a:r>
          </a:p>
          <a:p>
            <a:pPr marL="914400" lvl="2" indent="0">
              <a:buNone/>
            </a:pPr>
            <a:r>
              <a:rPr lang="en-US" sz="2000" dirty="0" smtClean="0"/>
              <a:t>             textBox1.Text </a:t>
            </a:r>
            <a:r>
              <a:rPr lang="en-US" sz="2000" dirty="0"/>
              <a:t>= read[0].</a:t>
            </a:r>
            <a:r>
              <a:rPr lang="en-US" sz="2000" dirty="0" err="1"/>
              <a:t>ToString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           textBox2.Text = read[1].</a:t>
            </a:r>
            <a:r>
              <a:rPr lang="en-US" sz="2000" dirty="0" err="1"/>
              <a:t>ToString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           textBox3.Text = read[2].</a:t>
            </a:r>
            <a:r>
              <a:rPr lang="en-US" sz="2000" dirty="0" err="1"/>
              <a:t>ToString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dirty="0" smtClean="0"/>
              <a:t>}}    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catch (Exception ex</a:t>
            </a:r>
            <a:r>
              <a:rPr lang="en-US" sz="2000" dirty="0" smtClean="0"/>
              <a:t>){  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MessageBox.Show</a:t>
            </a:r>
            <a:r>
              <a:rPr lang="en-US" sz="2000" dirty="0"/>
              <a:t>(</a:t>
            </a:r>
            <a:r>
              <a:rPr lang="en-US" sz="2000" dirty="0" err="1"/>
              <a:t>ex.ToString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57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0</TotalTime>
  <Words>328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Segoe Print</vt:lpstr>
      <vt:lpstr>Nature Illustration 16x9</vt:lpstr>
      <vt:lpstr>Execute NonQuery</vt:lpstr>
      <vt:lpstr>Introduction</vt:lpstr>
      <vt:lpstr>Make a table info with following column</vt:lpstr>
      <vt:lpstr>Design a Form</vt:lpstr>
      <vt:lpstr>On Reset Button double click </vt:lpstr>
      <vt:lpstr>On Inset Button Click Event</vt:lpstr>
      <vt:lpstr>PowerPoint Presentation</vt:lpstr>
      <vt:lpstr>On Search Button Double Click</vt:lpstr>
      <vt:lpstr>PowerPoint Presentation</vt:lpstr>
      <vt:lpstr>Execute Scalar</vt:lpstr>
      <vt:lpstr>Add New button to the form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2015-01-19T02:03:42Z</dcterms:created>
  <dcterms:modified xsi:type="dcterms:W3CDTF">2015-01-19T02:52:40Z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