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4" r:id="rId8"/>
    <p:sldId id="263" r:id="rId9"/>
    <p:sldId id="262"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12/25/2014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12/25/2014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12/25/2014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12/25/2014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12/25/2014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12/25/2014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12/25/2014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12/25/2014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12/25/2014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12/25/2014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12/25/2014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12/25/2014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942536" cy="2677648"/>
          </a:xfrm>
        </p:spPr>
        <p:txBody>
          <a:bodyPr/>
          <a:lstStyle/>
          <a:p>
            <a:r>
              <a:rPr lang="en-US" sz="5000" b="1" dirty="0" smtClean="0"/>
              <a:t>Deploying Windows Application</a:t>
            </a:r>
            <a:endParaRPr lang="en-US" sz="5000" b="1" dirty="0"/>
          </a:p>
        </p:txBody>
      </p:sp>
      <p:sp>
        <p:nvSpPr>
          <p:cNvPr id="3" name="Subtitle 2"/>
          <p:cNvSpPr>
            <a:spLocks noGrp="1"/>
          </p:cNvSpPr>
          <p:nvPr>
            <p:ph type="subTitle" idx="1"/>
          </p:nvPr>
        </p:nvSpPr>
        <p:spPr/>
        <p:txBody>
          <a:bodyPr/>
          <a:lstStyle/>
          <a:p>
            <a:r>
              <a:rPr lang="en-US" b="1" dirty="0" smtClean="0"/>
              <a:t>P</a:t>
            </a:r>
            <a:r>
              <a:rPr lang="en-US" b="1" cap="none" dirty="0" smtClean="0"/>
              <a:t>resented </a:t>
            </a:r>
            <a:r>
              <a:rPr lang="en-US" b="1" cap="none" dirty="0" err="1" smtClean="0"/>
              <a:t>by:Er</a:t>
            </a:r>
            <a:r>
              <a:rPr lang="en-US" b="1" cap="none" dirty="0" smtClean="0"/>
              <a:t>. Sudan Prajapati</a:t>
            </a:r>
            <a:endParaRPr lang="en-US" b="1" dirty="0"/>
          </a:p>
        </p:txBody>
      </p:sp>
    </p:spTree>
    <p:extLst>
      <p:ext uri="{BB962C8B-B14F-4D97-AF65-F5344CB8AC3E}">
        <p14:creationId xmlns:p14="http://schemas.microsoft.com/office/powerpoint/2010/main" val="2571660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5" y="2409535"/>
            <a:ext cx="11042073" cy="4268355"/>
          </a:xfrm>
        </p:spPr>
        <p:txBody>
          <a:bodyPr>
            <a:normAutofit/>
          </a:bodyPr>
          <a:lstStyle/>
          <a:p>
            <a:r>
              <a:rPr lang="en-US" sz="2800" dirty="0"/>
              <a:t>One of the nice features of Click-Once is that it  has a software updating mechanism so the user can update their software whenever a new revision is available</a:t>
            </a:r>
            <a:r>
              <a:rPr lang="en-US" sz="2800" dirty="0" smtClean="0"/>
              <a:t>.</a:t>
            </a:r>
          </a:p>
          <a:p>
            <a:r>
              <a:rPr lang="en-US" sz="2800" dirty="0" smtClean="0"/>
              <a:t>pick </a:t>
            </a:r>
            <a:r>
              <a:rPr lang="en-US" sz="2800" dirty="0"/>
              <a:t>a website to publish from so we can examine the update mechanism.</a:t>
            </a:r>
            <a:endParaRPr lang="en-US" sz="2800" dirty="0"/>
          </a:p>
        </p:txBody>
      </p:sp>
      <p:sp>
        <p:nvSpPr>
          <p:cNvPr id="4" name="Title 3"/>
          <p:cNvSpPr>
            <a:spLocks noGrp="1"/>
          </p:cNvSpPr>
          <p:nvPr>
            <p:ph type="title"/>
          </p:nvPr>
        </p:nvSpPr>
        <p:spPr>
          <a:xfrm>
            <a:off x="900545" y="1003338"/>
            <a:ext cx="10377055" cy="728480"/>
          </a:xfrm>
        </p:spPr>
        <p:txBody>
          <a:bodyPr/>
          <a:lstStyle/>
          <a:p>
            <a:r>
              <a:rPr lang="en-US" b="1" dirty="0"/>
              <a:t>Where the application can check for updates</a:t>
            </a:r>
            <a:endParaRPr lang="en-US" dirty="0"/>
          </a:p>
        </p:txBody>
      </p:sp>
    </p:spTree>
    <p:extLst>
      <p:ext uri="{BB962C8B-B14F-4D97-AF65-F5344CB8AC3E}">
        <p14:creationId xmlns:p14="http://schemas.microsoft.com/office/powerpoint/2010/main" val="3061711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5810" y="2603500"/>
            <a:ext cx="5188643" cy="399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56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5" y="2409535"/>
            <a:ext cx="11042073" cy="4268355"/>
          </a:xfrm>
        </p:spPr>
        <p:txBody>
          <a:bodyPr>
            <a:normAutofit/>
          </a:bodyPr>
          <a:lstStyle/>
          <a:p>
            <a:r>
              <a:rPr lang="en-US" sz="2800" dirty="0"/>
              <a:t>The final screen tells us where the deployment files will be published and how it will behave on the client machine.  </a:t>
            </a:r>
            <a:endParaRPr lang="en-US" sz="2800" dirty="0"/>
          </a:p>
        </p:txBody>
      </p:sp>
      <p:sp>
        <p:nvSpPr>
          <p:cNvPr id="4" name="Title 3"/>
          <p:cNvSpPr>
            <a:spLocks noGrp="1"/>
          </p:cNvSpPr>
          <p:nvPr>
            <p:ph type="title"/>
          </p:nvPr>
        </p:nvSpPr>
        <p:spPr>
          <a:xfrm>
            <a:off x="900545" y="1003338"/>
            <a:ext cx="10377055" cy="728480"/>
          </a:xfrm>
        </p:spPr>
        <p:txBody>
          <a:bodyPr/>
          <a:lstStyle/>
          <a:p>
            <a:r>
              <a:rPr lang="en-US" b="1" dirty="0"/>
              <a:t>Finished</a:t>
            </a:r>
            <a:endParaRPr lang="en-US" dirty="0"/>
          </a:p>
        </p:txBody>
      </p:sp>
      <p:pic>
        <p:nvPicPr>
          <p:cNvPr id="2" name="Picture 1"/>
          <p:cNvPicPr>
            <a:picLocks noChangeAspect="1"/>
          </p:cNvPicPr>
          <p:nvPr/>
        </p:nvPicPr>
        <p:blipFill>
          <a:blip r:embed="rId2"/>
          <a:stretch>
            <a:fillRect/>
          </a:stretch>
        </p:blipFill>
        <p:spPr>
          <a:xfrm>
            <a:off x="3796145" y="3631556"/>
            <a:ext cx="3960235" cy="3046334"/>
          </a:xfrm>
          <a:prstGeom prst="rect">
            <a:avLst/>
          </a:prstGeom>
        </p:spPr>
      </p:pic>
    </p:spTree>
    <p:extLst>
      <p:ext uri="{BB962C8B-B14F-4D97-AF65-F5344CB8AC3E}">
        <p14:creationId xmlns:p14="http://schemas.microsoft.com/office/powerpoint/2010/main" val="193447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5" y="2409535"/>
            <a:ext cx="11042073" cy="4268355"/>
          </a:xfrm>
        </p:spPr>
        <p:txBody>
          <a:bodyPr>
            <a:normAutofit/>
          </a:bodyPr>
          <a:lstStyle/>
          <a:p>
            <a:r>
              <a:rPr lang="en-US" sz="2800" dirty="0"/>
              <a:t>Once you click the finish button, the folder where your deployment files automatically pop up on your machine</a:t>
            </a:r>
            <a:r>
              <a:rPr lang="en-US" sz="2800" dirty="0" smtClean="0"/>
              <a:t>.</a:t>
            </a:r>
          </a:p>
          <a:p>
            <a:r>
              <a:rPr lang="en-US" sz="2800" dirty="0" smtClean="0"/>
              <a:t> </a:t>
            </a:r>
            <a:r>
              <a:rPr lang="en-US" sz="2800" dirty="0"/>
              <a:t> It even gives you an </a:t>
            </a:r>
            <a:r>
              <a:rPr lang="en-US" sz="2800" dirty="0" err="1"/>
              <a:t>autorun</a:t>
            </a:r>
            <a:r>
              <a:rPr lang="en-US" sz="2800" dirty="0"/>
              <a:t> file so that if you install you application on </a:t>
            </a:r>
            <a:r>
              <a:rPr lang="en-US" sz="2800" dirty="0" smtClean="0"/>
              <a:t>CD</a:t>
            </a:r>
            <a:r>
              <a:rPr lang="en-US" sz="2800" dirty="0"/>
              <a:t>.</a:t>
            </a:r>
            <a:endParaRPr lang="en-US" sz="2800" dirty="0" smtClean="0"/>
          </a:p>
          <a:p>
            <a:r>
              <a:rPr lang="en-US" sz="2800" dirty="0" smtClean="0"/>
              <a:t> </a:t>
            </a:r>
            <a:r>
              <a:rPr lang="en-US" sz="2800" dirty="0"/>
              <a:t>I</a:t>
            </a:r>
            <a:r>
              <a:rPr lang="en-US" sz="2800" dirty="0" smtClean="0"/>
              <a:t>t </a:t>
            </a:r>
            <a:r>
              <a:rPr lang="en-US" sz="2800" dirty="0"/>
              <a:t>will setup your application as soon as the CD is popped into the player.</a:t>
            </a:r>
          </a:p>
          <a:p>
            <a:endParaRPr lang="en-US" sz="2800"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00866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97" y="2791690"/>
            <a:ext cx="7545875" cy="311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Publishing the Project from Solution Explorer</a:t>
            </a:r>
            <a:endParaRPr lang="en-US" sz="3200" dirty="0"/>
          </a:p>
        </p:txBody>
      </p:sp>
      <p:sp>
        <p:nvSpPr>
          <p:cNvPr id="3" name="Content Placeholder 2"/>
          <p:cNvSpPr>
            <a:spLocks noGrp="1"/>
          </p:cNvSpPr>
          <p:nvPr>
            <p:ph idx="1"/>
          </p:nvPr>
        </p:nvSpPr>
        <p:spPr>
          <a:xfrm>
            <a:off x="900545" y="2409535"/>
            <a:ext cx="11042073" cy="4268355"/>
          </a:xfrm>
        </p:spPr>
        <p:txBody>
          <a:bodyPr/>
          <a:lstStyle/>
          <a:p>
            <a:r>
              <a:rPr lang="en-US" dirty="0"/>
              <a:t>Right click on the project in solution explorer you want to deploy.  </a:t>
            </a:r>
            <a:endParaRPr lang="en-US" dirty="0" smtClean="0"/>
          </a:p>
          <a:p>
            <a:r>
              <a:rPr lang="en-US" dirty="0" smtClean="0"/>
              <a:t> </a:t>
            </a:r>
            <a:r>
              <a:rPr lang="en-US" dirty="0"/>
              <a:t>You'll see an option to Publish your project. </a:t>
            </a:r>
            <a:endParaRPr lang="en-US" dirty="0" smtClean="0"/>
          </a:p>
          <a:p>
            <a:r>
              <a:rPr lang="en-US" dirty="0"/>
              <a:t> Choose this option to bring up the one-click wizard:</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934690" y="3653187"/>
            <a:ext cx="4474923" cy="3204813"/>
          </a:xfrm>
          <a:prstGeom prst="rect">
            <a:avLst/>
          </a:prstGeom>
        </p:spPr>
      </p:pic>
    </p:spTree>
    <p:extLst>
      <p:ext uri="{BB962C8B-B14F-4D97-AF65-F5344CB8AC3E}">
        <p14:creationId xmlns:p14="http://schemas.microsoft.com/office/powerpoint/2010/main" val="158092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693155" cy="728480"/>
          </a:xfrm>
        </p:spPr>
        <p:txBody>
          <a:bodyPr/>
          <a:lstStyle/>
          <a:p>
            <a:r>
              <a:rPr lang="en-US" sz="3200" b="1" dirty="0"/>
              <a:t>Selecting Where to Publish your Deployed App</a:t>
            </a:r>
            <a:endParaRPr lang="en-US" sz="3200" dirty="0"/>
          </a:p>
        </p:txBody>
      </p:sp>
      <p:sp>
        <p:nvSpPr>
          <p:cNvPr id="3" name="Content Placeholder 2"/>
          <p:cNvSpPr>
            <a:spLocks noGrp="1"/>
          </p:cNvSpPr>
          <p:nvPr>
            <p:ph idx="1"/>
          </p:nvPr>
        </p:nvSpPr>
        <p:spPr>
          <a:xfrm>
            <a:off x="900545" y="2409535"/>
            <a:ext cx="11042073" cy="4268355"/>
          </a:xfrm>
        </p:spPr>
        <p:txBody>
          <a:bodyPr>
            <a:normAutofit/>
          </a:bodyPr>
          <a:lstStyle/>
          <a:p>
            <a:r>
              <a:rPr lang="en-US" sz="2400" dirty="0"/>
              <a:t>The wizard will come up and prompt you where you want to publish your software.  </a:t>
            </a:r>
            <a:endParaRPr lang="en-US" sz="2400" dirty="0" smtClean="0"/>
          </a:p>
          <a:p>
            <a:r>
              <a:rPr lang="en-US" sz="2400" dirty="0" smtClean="0"/>
              <a:t>You </a:t>
            </a:r>
            <a:r>
              <a:rPr lang="en-US" sz="2400" dirty="0"/>
              <a:t>really have a myriad of choices and are not limited to your hard </a:t>
            </a:r>
            <a:r>
              <a:rPr lang="en-US" sz="2400" dirty="0" smtClean="0"/>
              <a:t>drive</a:t>
            </a:r>
          </a:p>
          <a:p>
            <a:r>
              <a:rPr lang="en-US" sz="2400" dirty="0" smtClean="0"/>
              <a:t>You </a:t>
            </a:r>
            <a:r>
              <a:rPr lang="en-US" sz="2400" dirty="0"/>
              <a:t>can publish to a file share server, to the internet via ftp, or even directly to a </a:t>
            </a:r>
            <a:r>
              <a:rPr lang="en-US" sz="2400" dirty="0" smtClean="0"/>
              <a:t>website</a:t>
            </a:r>
          </a:p>
          <a:p>
            <a:r>
              <a:rPr lang="en-US" sz="2400" dirty="0"/>
              <a:t> Microsoft auto-magically figures out all the dependencies that need to be published.  In this example, we'll use the default</a:t>
            </a:r>
            <a:endParaRPr lang="en-US" sz="2400" dirty="0"/>
          </a:p>
        </p:txBody>
      </p:sp>
    </p:spTree>
    <p:extLst>
      <p:ext uri="{BB962C8B-B14F-4D97-AF65-F5344CB8AC3E}">
        <p14:creationId xmlns:p14="http://schemas.microsoft.com/office/powerpoint/2010/main" val="969232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92582" y="2596251"/>
            <a:ext cx="5540274" cy="4261749"/>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14648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693155" cy="728480"/>
          </a:xfrm>
        </p:spPr>
        <p:txBody>
          <a:bodyPr/>
          <a:lstStyle/>
          <a:p>
            <a:r>
              <a:rPr lang="en-US" sz="3200" b="1" dirty="0"/>
              <a:t>Selecting How Users Will Install the Application</a:t>
            </a:r>
            <a:endParaRPr lang="en-US" sz="3200" dirty="0"/>
          </a:p>
        </p:txBody>
      </p:sp>
      <p:sp>
        <p:nvSpPr>
          <p:cNvPr id="3" name="Content Placeholder 2"/>
          <p:cNvSpPr>
            <a:spLocks noGrp="1"/>
          </p:cNvSpPr>
          <p:nvPr>
            <p:ph idx="1"/>
          </p:nvPr>
        </p:nvSpPr>
        <p:spPr>
          <a:xfrm>
            <a:off x="900545" y="2409535"/>
            <a:ext cx="11042073" cy="4268355"/>
          </a:xfrm>
        </p:spPr>
        <p:txBody>
          <a:bodyPr/>
          <a:lstStyle/>
          <a:p>
            <a:r>
              <a:rPr lang="en-US" dirty="0"/>
              <a:t>The next step gives you the flexibility of specifying where the user will install the application.  </a:t>
            </a:r>
          </a:p>
        </p:txBody>
      </p:sp>
      <p:pic>
        <p:nvPicPr>
          <p:cNvPr id="5" name="Picture 4"/>
          <p:cNvPicPr>
            <a:picLocks noChangeAspect="1"/>
          </p:cNvPicPr>
          <p:nvPr/>
        </p:nvPicPr>
        <p:blipFill>
          <a:blip r:embed="rId2"/>
          <a:stretch>
            <a:fillRect/>
          </a:stretch>
        </p:blipFill>
        <p:spPr>
          <a:xfrm>
            <a:off x="3214255" y="2812883"/>
            <a:ext cx="5401108" cy="4146860"/>
          </a:xfrm>
          <a:prstGeom prst="rect">
            <a:avLst/>
          </a:prstGeom>
        </p:spPr>
      </p:pic>
    </p:spTree>
    <p:extLst>
      <p:ext uri="{BB962C8B-B14F-4D97-AF65-F5344CB8AC3E}">
        <p14:creationId xmlns:p14="http://schemas.microsoft.com/office/powerpoint/2010/main" val="124431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5" y="2409535"/>
            <a:ext cx="11042073" cy="4268355"/>
          </a:xfrm>
        </p:spPr>
        <p:txBody>
          <a:bodyPr>
            <a:normAutofit/>
          </a:bodyPr>
          <a:lstStyle/>
          <a:p>
            <a:r>
              <a:rPr lang="en-US" sz="2800" dirty="0"/>
              <a:t>Because of the internet and other networking vehicles, you are no longer limited from installing off of physical media. </a:t>
            </a:r>
            <a:endParaRPr lang="en-US" sz="2800" dirty="0" smtClean="0"/>
          </a:p>
          <a:p>
            <a:r>
              <a:rPr lang="en-US" sz="2800" dirty="0"/>
              <a:t> If you choose From a Website though, it appears you are limited to IIS as shown in the screen below.  </a:t>
            </a:r>
            <a:endParaRPr lang="en-US" sz="2800" dirty="0" smtClean="0"/>
          </a:p>
          <a:p>
            <a:r>
              <a:rPr lang="en-US" sz="2800" dirty="0" smtClean="0"/>
              <a:t>As </a:t>
            </a:r>
            <a:r>
              <a:rPr lang="en-US" sz="2800" dirty="0"/>
              <a:t>it states you must have at least IIS 6 installed on the machine that will be deploying the app, and you must be an admin on that machine.</a:t>
            </a:r>
            <a:endParaRPr lang="en-US" sz="28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466783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026" name="Picture 2" descr="4.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6560" y="2603500"/>
            <a:ext cx="5086744" cy="4060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545" y="2409535"/>
            <a:ext cx="11042073" cy="4268355"/>
          </a:xfrm>
        </p:spPr>
        <p:txBody>
          <a:bodyPr>
            <a:normAutofit/>
          </a:bodyPr>
          <a:lstStyle/>
          <a:p>
            <a:r>
              <a:rPr lang="en-US" sz="2800" dirty="0"/>
              <a:t>If you do happen to have an IIS Website and are an admin, you can type it in to the Specify the URL field.  </a:t>
            </a:r>
            <a:endParaRPr lang="en-US" sz="2800" dirty="0" smtClean="0"/>
          </a:p>
          <a:p>
            <a:r>
              <a:rPr lang="en-US" sz="2800" dirty="0" smtClean="0"/>
              <a:t>After </a:t>
            </a:r>
            <a:r>
              <a:rPr lang="en-US" sz="2800" dirty="0"/>
              <a:t>clicking Next, the Wizard will then prompt you whether or not the application will only be served up online or if the application can also run directly from the users machine (offline)</a:t>
            </a:r>
          </a:p>
          <a:p>
            <a:pPr marL="0" indent="0">
              <a:buNone/>
            </a:pPr>
            <a:r>
              <a:rPr lang="en-US" sz="2800" dirty="0"/>
              <a:t/>
            </a:r>
            <a:br>
              <a:rPr lang="en-US" sz="2800" dirty="0"/>
            </a:br>
            <a:endParaRPr lang="en-US" sz="28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446317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15810" y="2603499"/>
            <a:ext cx="5426407" cy="4174159"/>
          </a:xfrm>
          <a:prstGeom prst="rect">
            <a:avLst/>
          </a:prstGeom>
        </p:spPr>
      </p:pic>
    </p:spTree>
    <p:extLst>
      <p:ext uri="{BB962C8B-B14F-4D97-AF65-F5344CB8AC3E}">
        <p14:creationId xmlns:p14="http://schemas.microsoft.com/office/powerpoint/2010/main" val="22109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18</TotalTime>
  <Words>182</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Deploying Windows Application</vt:lpstr>
      <vt:lpstr>Publishing the Project from Solution Explorer</vt:lpstr>
      <vt:lpstr>Selecting Where to Publish your Deployed App</vt:lpstr>
      <vt:lpstr>PowerPoint Presentation</vt:lpstr>
      <vt:lpstr>Selecting How Users Will Install the Application</vt:lpstr>
      <vt:lpstr>PowerPoint Presentation</vt:lpstr>
      <vt:lpstr>PowerPoint Presentation</vt:lpstr>
      <vt:lpstr>PowerPoint Presentation</vt:lpstr>
      <vt:lpstr>PowerPoint Presentation</vt:lpstr>
      <vt:lpstr>Where the application can check for updates</vt:lpstr>
      <vt:lpstr>PowerPoint Presentation</vt:lpstr>
      <vt:lpstr>Finished</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Windows Application</dc:title>
  <dc:creator>sudan prajapati</dc:creator>
  <cp:lastModifiedBy>sudan prajapati</cp:lastModifiedBy>
  <cp:revision>3</cp:revision>
  <dcterms:created xsi:type="dcterms:W3CDTF">2014-12-26T01:05:32Z</dcterms:created>
  <dcterms:modified xsi:type="dcterms:W3CDTF">2014-12-26T01:24:20Z</dcterms:modified>
</cp:coreProperties>
</file>