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10"/>
  </p:handout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12/25/2014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12/25/2014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 To Make Calculator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 </a:t>
            </a:r>
            <a:r>
              <a:rPr lang="en-US" b="1" dirty="0" err="1" smtClean="0"/>
              <a:t>Er</a:t>
            </a:r>
            <a:r>
              <a:rPr lang="en-US" b="1" dirty="0" smtClean="0"/>
              <a:t>. Sudan Prajapati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7" y="1554893"/>
            <a:ext cx="3098223" cy="4341876"/>
          </a:xfrm>
        </p:spPr>
      </p:pic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Step1:Create a new  win form application and design the form  change text of the form as in figure below:</a:t>
            </a:r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76" y="2783670"/>
            <a:ext cx="3630325" cy="33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0" dirty="0" smtClean="0"/>
              <a:t>Step2:Change the name of the button1 to </a:t>
            </a:r>
            <a:r>
              <a:rPr lang="en-US" sz="2800" b="0" dirty="0" err="1" smtClean="0"/>
              <a:t>btn_click</a:t>
            </a:r>
            <a:r>
              <a:rPr lang="en-US" sz="2800" b="0" dirty="0" smtClean="0"/>
              <a:t> and double click  button</a:t>
            </a:r>
          </a:p>
          <a:p>
            <a:r>
              <a:rPr lang="en-US" sz="2800" b="0" dirty="0" smtClean="0"/>
              <a:t>Step 3:change the textbox1.text  Name to </a:t>
            </a:r>
            <a:r>
              <a:rPr lang="en-US" sz="2800" b="0" dirty="0" err="1" smtClean="0"/>
              <a:t>textResult</a:t>
            </a:r>
            <a:r>
              <a:rPr lang="en-US" sz="2800" b="0" dirty="0" smtClean="0"/>
              <a:t>.</a:t>
            </a:r>
          </a:p>
          <a:p>
            <a:r>
              <a:rPr lang="en-US" sz="2800" b="0" dirty="0" smtClean="0"/>
              <a:t>Step 4:Initialize the </a:t>
            </a:r>
            <a:r>
              <a:rPr lang="en-US" sz="2800" b="0" dirty="0" err="1" smtClean="0"/>
              <a:t>varaible</a:t>
            </a:r>
            <a:r>
              <a:rPr lang="en-US" sz="2800" b="0" dirty="0" smtClean="0"/>
              <a:t>  after </a:t>
            </a:r>
            <a:r>
              <a:rPr lang="en-US" sz="2800" b="0" dirty="0"/>
              <a:t>public partial class Form1 : Form</a:t>
            </a:r>
          </a:p>
          <a:p>
            <a:r>
              <a:rPr lang="en-US" sz="2800" b="0" dirty="0" smtClean="0"/>
              <a:t>          </a:t>
            </a:r>
          </a:p>
          <a:p>
            <a:r>
              <a:rPr lang="en-US" sz="2800" b="0" dirty="0"/>
              <a:t>	</a:t>
            </a:r>
            <a:r>
              <a:rPr lang="en-US" sz="2800" b="0" dirty="0" smtClean="0"/>
              <a:t>Double </a:t>
            </a:r>
            <a:r>
              <a:rPr lang="en-US" sz="2800" b="0" dirty="0" err="1"/>
              <a:t>calcResult</a:t>
            </a:r>
            <a:r>
              <a:rPr lang="en-US" sz="2800" b="0" dirty="0"/>
              <a:t>;</a:t>
            </a:r>
          </a:p>
          <a:p>
            <a:r>
              <a:rPr lang="en-US" sz="2800" b="0" dirty="0"/>
              <a:t>        </a:t>
            </a:r>
            <a:r>
              <a:rPr lang="en-US" sz="2800" b="0" dirty="0" smtClean="0"/>
              <a:t>  string </a:t>
            </a:r>
            <a:r>
              <a:rPr lang="en-US" sz="2800" b="0" dirty="0" err="1"/>
              <a:t>opratorsPerformed</a:t>
            </a:r>
            <a:r>
              <a:rPr lang="en-US" sz="2800" b="0" dirty="0"/>
              <a:t>="";</a:t>
            </a:r>
          </a:p>
          <a:p>
            <a:r>
              <a:rPr lang="en-US" sz="2800" b="0" dirty="0"/>
              <a:t>        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bool</a:t>
            </a:r>
            <a:r>
              <a:rPr lang="en-US" sz="2800" b="0" dirty="0" smtClean="0"/>
              <a:t> </a:t>
            </a:r>
            <a:r>
              <a:rPr lang="en-US" sz="2800" b="0" dirty="0" err="1"/>
              <a:t>isOperationPerformed</a:t>
            </a:r>
            <a:r>
              <a:rPr lang="en-US" sz="2800" b="0" dirty="0"/>
              <a:t>=false;</a:t>
            </a:r>
          </a:p>
          <a:p>
            <a:r>
              <a:rPr lang="en-US" sz="2800" b="0" dirty="0"/>
              <a:t> </a:t>
            </a: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3605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852"/>
            <a:ext cx="10515600" cy="1325563"/>
          </a:xfrm>
        </p:spPr>
        <p:txBody>
          <a:bodyPr/>
          <a:lstStyle/>
          <a:p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15"/>
            <a:ext cx="10515600" cy="4351338"/>
          </a:xfrm>
        </p:spPr>
        <p:txBody>
          <a:bodyPr>
            <a:noAutofit/>
          </a:bodyPr>
          <a:lstStyle/>
          <a:p>
            <a:r>
              <a:rPr lang="en-US" b="0" dirty="0" smtClean="0"/>
              <a:t>Step 5:  Add the code </a:t>
            </a:r>
          </a:p>
          <a:p>
            <a:r>
              <a:rPr lang="en-US" b="0" dirty="0" smtClean="0"/>
              <a:t>	private </a:t>
            </a:r>
            <a:r>
              <a:rPr lang="en-US" b="0" dirty="0"/>
              <a:t>void </a:t>
            </a:r>
            <a:r>
              <a:rPr lang="en-US" b="0" dirty="0" err="1"/>
              <a:t>btnClick_Click</a:t>
            </a:r>
            <a:r>
              <a:rPr lang="en-US" b="0" dirty="0"/>
              <a:t>(object sender, </a:t>
            </a:r>
            <a:r>
              <a:rPr lang="en-US" b="0" dirty="0" err="1"/>
              <a:t>EventArgs</a:t>
            </a:r>
            <a:r>
              <a:rPr lang="en-US" b="0" dirty="0"/>
              <a:t> e</a:t>
            </a:r>
            <a:r>
              <a:rPr lang="en-US" b="0" dirty="0" smtClean="0"/>
              <a:t>)        </a:t>
            </a:r>
            <a:r>
              <a:rPr lang="en-US" b="0" dirty="0"/>
              <a:t>{</a:t>
            </a:r>
          </a:p>
          <a:p>
            <a:r>
              <a:rPr lang="en-US" b="0" dirty="0"/>
              <a:t>            if (</a:t>
            </a:r>
            <a:r>
              <a:rPr lang="en-US" b="0" dirty="0" err="1"/>
              <a:t>isOperationPerformed</a:t>
            </a:r>
            <a:r>
              <a:rPr lang="en-US" b="0" dirty="0" smtClean="0"/>
              <a:t>)         </a:t>
            </a:r>
            <a:r>
              <a:rPr lang="en-US" b="0" dirty="0"/>
              <a:t>{</a:t>
            </a:r>
          </a:p>
          <a:p>
            <a:r>
              <a:rPr lang="en-US" b="0" dirty="0"/>
              <a:t>                </a:t>
            </a:r>
            <a:r>
              <a:rPr lang="en-US" b="0" dirty="0" err="1"/>
              <a:t>textBoxResults.Clear</a:t>
            </a:r>
            <a:r>
              <a:rPr lang="en-US" b="0" dirty="0"/>
              <a:t>();</a:t>
            </a:r>
          </a:p>
          <a:p>
            <a:r>
              <a:rPr lang="en-US" b="0" dirty="0"/>
              <a:t>            }</a:t>
            </a:r>
          </a:p>
          <a:p>
            <a:r>
              <a:rPr lang="en-US" b="0" dirty="0"/>
              <a:t>           Button  </a:t>
            </a:r>
            <a:r>
              <a:rPr lang="en-US" b="0" dirty="0" err="1"/>
              <a:t>btn</a:t>
            </a:r>
            <a:r>
              <a:rPr lang="en-US" b="0" dirty="0"/>
              <a:t>=(Button)sender;</a:t>
            </a:r>
          </a:p>
          <a:p>
            <a:r>
              <a:rPr lang="en-US" b="0" dirty="0"/>
              <a:t>           </a:t>
            </a:r>
            <a:r>
              <a:rPr lang="en-US" b="0" dirty="0" err="1"/>
              <a:t>isOperationPerformed</a:t>
            </a:r>
            <a:r>
              <a:rPr lang="en-US" b="0" dirty="0"/>
              <a:t> = false;</a:t>
            </a:r>
          </a:p>
          <a:p>
            <a:r>
              <a:rPr lang="en-US" b="0" dirty="0"/>
              <a:t>           </a:t>
            </a:r>
            <a:r>
              <a:rPr lang="en-US" b="0" dirty="0" err="1"/>
              <a:t>textBoxResults.Text</a:t>
            </a:r>
            <a:r>
              <a:rPr lang="en-US" b="0" dirty="0"/>
              <a:t> = </a:t>
            </a:r>
            <a:r>
              <a:rPr lang="en-US" b="0" dirty="0" err="1"/>
              <a:t>textBoxResults.Text</a:t>
            </a:r>
            <a:r>
              <a:rPr lang="en-US" b="0" dirty="0"/>
              <a:t> + </a:t>
            </a:r>
            <a:r>
              <a:rPr lang="en-US" b="0" dirty="0" err="1"/>
              <a:t>btn.Text</a:t>
            </a:r>
            <a:r>
              <a:rPr lang="en-US" b="0" dirty="0"/>
              <a:t>;</a:t>
            </a:r>
          </a:p>
          <a:p>
            <a:endParaRPr lang="en-US" b="0" dirty="0"/>
          </a:p>
          <a:p>
            <a:r>
              <a:rPr lang="en-US" b="0" dirty="0"/>
              <a:t>        }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953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852"/>
            <a:ext cx="10515600" cy="1325563"/>
          </a:xfrm>
        </p:spPr>
        <p:txBody>
          <a:bodyPr/>
          <a:lstStyle/>
          <a:p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15"/>
            <a:ext cx="10515600" cy="4351338"/>
          </a:xfrm>
        </p:spPr>
        <p:txBody>
          <a:bodyPr>
            <a:noAutofit/>
          </a:bodyPr>
          <a:lstStyle/>
          <a:p>
            <a:r>
              <a:rPr lang="en-US" b="0" dirty="0" smtClean="0"/>
              <a:t>Step 6: In  buttons like 1 2 3 ..9 set the properties click value to the  		</a:t>
            </a:r>
            <a:r>
              <a:rPr lang="en-US" b="0" dirty="0" err="1" smtClean="0"/>
              <a:t>btnClick_Click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Step 7: In button + change the name to </a:t>
            </a:r>
            <a:r>
              <a:rPr lang="en-US" dirty="0" err="1" smtClean="0"/>
              <a:t>operatorClick</a:t>
            </a:r>
            <a:r>
              <a:rPr lang="en-US" dirty="0"/>
              <a:t> </a:t>
            </a:r>
            <a:r>
              <a:rPr lang="en-US" b="0" dirty="0" smtClean="0"/>
              <a:t>and double click the 	button add code.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       </a:t>
            </a:r>
            <a:r>
              <a:rPr lang="en-US" b="0" dirty="0"/>
              <a:t>private void </a:t>
            </a:r>
            <a:r>
              <a:rPr lang="en-US" b="0" dirty="0" err="1"/>
              <a:t>operatorClick_Click</a:t>
            </a:r>
            <a:r>
              <a:rPr lang="en-US" b="0" dirty="0"/>
              <a:t>(object sender, </a:t>
            </a:r>
            <a:r>
              <a:rPr lang="en-US" b="0" dirty="0" err="1"/>
              <a:t>EventArgs</a:t>
            </a:r>
            <a:r>
              <a:rPr lang="en-US" b="0" dirty="0"/>
              <a:t> e)</a:t>
            </a:r>
          </a:p>
          <a:p>
            <a:r>
              <a:rPr lang="en-US" b="0" dirty="0"/>
              <a:t>        {</a:t>
            </a:r>
          </a:p>
          <a:p>
            <a:r>
              <a:rPr lang="en-US" b="0" dirty="0"/>
              <a:t>            Button </a:t>
            </a:r>
            <a:r>
              <a:rPr lang="en-US" b="0" dirty="0" err="1"/>
              <a:t>btn</a:t>
            </a:r>
            <a:r>
              <a:rPr lang="en-US" b="0" dirty="0"/>
              <a:t> = (Button)sender;</a:t>
            </a:r>
          </a:p>
          <a:p>
            <a:r>
              <a:rPr lang="en-US" b="0" dirty="0"/>
              <a:t>            </a:t>
            </a:r>
            <a:r>
              <a:rPr lang="en-US" b="0" dirty="0" err="1"/>
              <a:t>opratorsPerformed</a:t>
            </a:r>
            <a:r>
              <a:rPr lang="en-US" b="0" dirty="0"/>
              <a:t> = </a:t>
            </a:r>
            <a:r>
              <a:rPr lang="en-US" b="0" dirty="0" err="1"/>
              <a:t>btn.Text</a:t>
            </a:r>
            <a:r>
              <a:rPr lang="en-US" b="0" dirty="0"/>
              <a:t>;</a:t>
            </a:r>
          </a:p>
          <a:p>
            <a:r>
              <a:rPr lang="en-US" b="0" dirty="0"/>
              <a:t>            </a:t>
            </a:r>
            <a:r>
              <a:rPr lang="en-US" b="0" dirty="0" err="1"/>
              <a:t>calcResult</a:t>
            </a:r>
            <a:r>
              <a:rPr lang="en-US" b="0" dirty="0"/>
              <a:t> = </a:t>
            </a:r>
            <a:r>
              <a:rPr lang="en-US" b="0" dirty="0" err="1"/>
              <a:t>Double.Parse</a:t>
            </a:r>
            <a:r>
              <a:rPr lang="en-US" b="0" dirty="0"/>
              <a:t>(</a:t>
            </a:r>
            <a:r>
              <a:rPr lang="en-US" b="0" dirty="0" err="1"/>
              <a:t>textBoxResults.Text</a:t>
            </a:r>
            <a:r>
              <a:rPr lang="en-US" b="0" dirty="0"/>
              <a:t>);</a:t>
            </a:r>
          </a:p>
          <a:p>
            <a:r>
              <a:rPr lang="en-US" b="0" dirty="0"/>
              <a:t>            </a:t>
            </a:r>
            <a:r>
              <a:rPr lang="en-US" b="0" dirty="0" err="1"/>
              <a:t>isOperationPerformed</a:t>
            </a:r>
            <a:r>
              <a:rPr lang="en-US" b="0" dirty="0"/>
              <a:t>=true;</a:t>
            </a:r>
          </a:p>
          <a:p>
            <a:r>
              <a:rPr lang="en-US" b="0" dirty="0"/>
              <a:t>        }</a:t>
            </a:r>
            <a:endParaRPr lang="en-US" b="0" dirty="0" smtClean="0"/>
          </a:p>
          <a:p>
            <a:r>
              <a:rPr lang="en-US" b="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48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0"/>
            <a:ext cx="10515600" cy="1325563"/>
          </a:xfrm>
        </p:spPr>
        <p:txBody>
          <a:bodyPr/>
          <a:lstStyle/>
          <a:p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1" y="1325563"/>
            <a:ext cx="10515600" cy="4351338"/>
          </a:xfrm>
        </p:spPr>
        <p:txBody>
          <a:bodyPr>
            <a:noAutofit/>
          </a:bodyPr>
          <a:lstStyle/>
          <a:p>
            <a:r>
              <a:rPr lang="en-US" sz="2200" b="0" dirty="0" smtClean="0"/>
              <a:t>Step 8: In  buttons like + - / set the properties click value to the 	</a:t>
            </a:r>
            <a:r>
              <a:rPr lang="en-US" sz="2200" b="0" dirty="0" err="1" smtClean="0"/>
              <a:t>operatorClick</a:t>
            </a:r>
            <a:r>
              <a:rPr lang="en-US" sz="2200" b="0" dirty="0" smtClean="0"/>
              <a:t>.</a:t>
            </a:r>
          </a:p>
          <a:p>
            <a:r>
              <a:rPr lang="en-US" sz="2200" b="0" dirty="0" smtClean="0"/>
              <a:t>Step 7: In button = double click and add code </a:t>
            </a:r>
          </a:p>
          <a:p>
            <a:r>
              <a:rPr lang="en-US" sz="2200" b="0" dirty="0"/>
              <a:t> </a:t>
            </a:r>
            <a:r>
              <a:rPr lang="en-US" sz="2200" b="0" dirty="0"/>
              <a:t>private void button5_Click(object sender, </a:t>
            </a:r>
            <a:r>
              <a:rPr lang="en-US" sz="2200" b="0" dirty="0" err="1"/>
              <a:t>EventArgs</a:t>
            </a:r>
            <a:r>
              <a:rPr lang="en-US" sz="2200" b="0" dirty="0"/>
              <a:t> e</a:t>
            </a:r>
            <a:r>
              <a:rPr lang="en-US" sz="2200" b="0" dirty="0" smtClean="0"/>
              <a:t>)    </a:t>
            </a:r>
            <a:r>
              <a:rPr lang="en-US" sz="2200" b="0" dirty="0"/>
              <a:t>{</a:t>
            </a:r>
          </a:p>
          <a:p>
            <a:r>
              <a:rPr lang="en-US" sz="2200" b="0" dirty="0"/>
              <a:t>            switch (</a:t>
            </a:r>
            <a:r>
              <a:rPr lang="en-US" sz="2200" b="0" dirty="0" err="1"/>
              <a:t>opratorsPerformed</a:t>
            </a:r>
            <a:r>
              <a:rPr lang="en-US" sz="2200" b="0" dirty="0" smtClean="0"/>
              <a:t>)            </a:t>
            </a:r>
            <a:r>
              <a:rPr lang="en-US" sz="2200" b="0" dirty="0"/>
              <a:t>{ </a:t>
            </a:r>
            <a:endParaRPr lang="en-US" sz="2200" b="0" dirty="0" smtClean="0"/>
          </a:p>
          <a:p>
            <a:r>
              <a:rPr lang="en-US" sz="2200" b="0" dirty="0"/>
              <a:t> </a:t>
            </a:r>
            <a:r>
              <a:rPr lang="en-US" sz="2200" b="0" dirty="0" smtClean="0"/>
              <a:t>case  </a:t>
            </a:r>
            <a:r>
              <a:rPr lang="en-US" sz="2200" b="0" dirty="0"/>
              <a:t>"+":</a:t>
            </a:r>
          </a:p>
          <a:p>
            <a:r>
              <a:rPr lang="en-US" sz="2200" b="0" dirty="0"/>
              <a:t>   </a:t>
            </a:r>
            <a:r>
              <a:rPr lang="en-US" sz="2200" b="0" dirty="0" smtClean="0"/>
              <a:t>  </a:t>
            </a:r>
            <a:r>
              <a:rPr lang="en-US" sz="2200" b="0" dirty="0" err="1"/>
              <a:t>textBoxResults.Text</a:t>
            </a:r>
            <a:r>
              <a:rPr lang="en-US" sz="2200" b="0" dirty="0"/>
              <a:t> = (</a:t>
            </a:r>
            <a:r>
              <a:rPr lang="en-US" sz="2200" b="0" dirty="0" err="1"/>
              <a:t>calcResult</a:t>
            </a:r>
            <a:r>
              <a:rPr lang="en-US" sz="2200" b="0" dirty="0"/>
              <a:t> + </a:t>
            </a:r>
            <a:r>
              <a:rPr lang="en-US" sz="2200" b="0" dirty="0" err="1" smtClean="0"/>
              <a:t>Double.Parse</a:t>
            </a:r>
            <a:r>
              <a:rPr lang="en-US" sz="2200" b="0" dirty="0" smtClean="0"/>
              <a:t>(</a:t>
            </a:r>
            <a:r>
              <a:rPr lang="en-US" sz="2200" b="0" dirty="0" err="1" smtClean="0"/>
              <a:t>textBoxResults.Text</a:t>
            </a:r>
            <a:r>
              <a:rPr lang="en-US" sz="2200" b="0" dirty="0"/>
              <a:t>)).</a:t>
            </a:r>
            <a:r>
              <a:rPr lang="en-US" sz="2200" b="0" dirty="0" err="1"/>
              <a:t>ToString</a:t>
            </a:r>
            <a:r>
              <a:rPr lang="en-US" sz="2200" b="0" dirty="0"/>
              <a:t>();</a:t>
            </a:r>
          </a:p>
          <a:p>
            <a:r>
              <a:rPr lang="en-US" sz="2200" b="0" dirty="0"/>
              <a:t>                    break;</a:t>
            </a:r>
          </a:p>
          <a:p>
            <a:r>
              <a:rPr lang="en-US" sz="2200" b="0" dirty="0"/>
              <a:t>            case "-":</a:t>
            </a:r>
          </a:p>
          <a:p>
            <a:r>
              <a:rPr lang="en-US" sz="2200" b="0" dirty="0"/>
              <a:t>      </a:t>
            </a:r>
            <a:r>
              <a:rPr lang="en-US" sz="2200" b="0" dirty="0" err="1" smtClean="0"/>
              <a:t>textBoxResults.Text</a:t>
            </a:r>
            <a:r>
              <a:rPr lang="en-US" sz="2200" b="0" dirty="0" smtClean="0"/>
              <a:t> </a:t>
            </a:r>
            <a:r>
              <a:rPr lang="en-US" sz="2200" b="0" dirty="0"/>
              <a:t>= (</a:t>
            </a:r>
            <a:r>
              <a:rPr lang="en-US" sz="2200" b="0" dirty="0" err="1"/>
              <a:t>calcResult</a:t>
            </a:r>
            <a:r>
              <a:rPr lang="en-US" sz="2200" b="0" dirty="0"/>
              <a:t> - </a:t>
            </a:r>
            <a:r>
              <a:rPr lang="en-US" sz="2200" b="0" dirty="0" err="1"/>
              <a:t>Double.Parse</a:t>
            </a:r>
            <a:r>
              <a:rPr lang="en-US" sz="2200" b="0" dirty="0"/>
              <a:t>(</a:t>
            </a:r>
            <a:r>
              <a:rPr lang="en-US" sz="2200" b="0" dirty="0" err="1"/>
              <a:t>textBoxResults.Text</a:t>
            </a:r>
            <a:r>
              <a:rPr lang="en-US" sz="2200" b="0" dirty="0"/>
              <a:t>)).</a:t>
            </a:r>
            <a:r>
              <a:rPr lang="en-US" sz="2200" b="0" dirty="0" err="1"/>
              <a:t>ToString</a:t>
            </a:r>
            <a:r>
              <a:rPr lang="en-US" sz="2200" b="0" dirty="0"/>
              <a:t>();</a:t>
            </a:r>
          </a:p>
          <a:p>
            <a:r>
              <a:rPr lang="en-US" sz="2200" b="0" dirty="0"/>
              <a:t>                    break;</a:t>
            </a:r>
          </a:p>
          <a:p>
            <a:r>
              <a:rPr lang="en-US" sz="2200" b="0" dirty="0"/>
              <a:t>                default:</a:t>
            </a:r>
          </a:p>
          <a:p>
            <a:r>
              <a:rPr lang="en-US" sz="2200" b="0" dirty="0"/>
              <a:t>                    break</a:t>
            </a:r>
            <a:r>
              <a:rPr lang="en-US" sz="2200" b="0" dirty="0" smtClean="0"/>
              <a:t>;            </a:t>
            </a:r>
            <a:r>
              <a:rPr lang="en-US" sz="2200" b="0" dirty="0"/>
              <a:t>} </a:t>
            </a:r>
            <a:r>
              <a:rPr lang="en-US" sz="2200" b="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19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55</TotalTime>
  <Words>108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Office Mix</vt:lpstr>
      <vt:lpstr>How To Make Calculator</vt:lpstr>
      <vt:lpstr>Introduction </vt:lpstr>
      <vt:lpstr>Steps</vt:lpstr>
      <vt:lpstr>Steps</vt:lpstr>
      <vt:lpstr>Steps</vt:lpstr>
      <vt:lpstr>Steps</vt:lpstr>
      <vt:lpstr>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Calculator</dc:title>
  <dc:creator>sudan prajapati</dc:creator>
  <cp:keywords/>
  <cp:lastModifiedBy>sudan prajapati</cp:lastModifiedBy>
  <cp:revision>4</cp:revision>
  <dcterms:created xsi:type="dcterms:W3CDTF">2014-12-26T00:08:29Z</dcterms:created>
  <dcterms:modified xsi:type="dcterms:W3CDTF">2014-12-26T01:03:33Z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