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55" d="100"/>
          <a:sy n="55" d="100"/>
        </p:scale>
        <p:origin x="614"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1E700B27-DE4C-4B9E-BB11-B9027034A00F}" type="datetimeFigureOut">
              <a:rPr lang="en-US" dirty="0"/>
              <a:pPr/>
              <a:t>12/22/2014</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0F4739-9812-4A9F-890D-2AD6BA5F6EE8}" type="datetimeFigureOut">
              <a:rPr lang="en-US" dirty="0"/>
              <a:t>12/22/2014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845AC5-A3F8-44AA-BA8F-596CDCC976D3}" type="datetimeFigureOut">
              <a:rPr lang="en-US" dirty="0"/>
              <a:t>12/22/2014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73B183-A821-4095-A363-9EC968635539}" type="datetimeFigureOut">
              <a:rPr lang="en-US" dirty="0"/>
              <a:t>12/22/2014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4D01B4-0AA5-45E6-B2E6-5FA4078AEBCF}" type="datetimeFigureOut">
              <a:rPr lang="en-US" dirty="0"/>
              <a:t>12/22/2014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47335C-0450-40D7-8612-B3203BED4F28}" type="datetimeFigureOut">
              <a:rPr lang="en-US" dirty="0"/>
              <a:t>12/22/2014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246A105-2A1C-4284-B4EA-07CF89B1A393}" type="datetimeFigureOut">
              <a:rPr lang="en-US" dirty="0"/>
              <a:t>12/22/2014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0DBE609-F3F2-45E6-BD6A-E03A8C86C1AE}" type="datetimeFigureOut">
              <a:rPr lang="en-US" dirty="0"/>
              <a:t>12/22/2014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A24AD68-089C-4467-A8F3-EA2BBCA6B44E}" type="datetimeFigureOut">
              <a:rPr lang="en-US" dirty="0"/>
              <a:t>12/22/2014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C51FCE-E4BB-4680-8E50-3C0E348D2609}" type="datetimeFigureOut">
              <a:rPr lang="en-US" dirty="0"/>
              <a:t>12/22/2014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AA073D-A903-47F8-8D16-77642FB0DF1F}" type="datetimeFigureOut">
              <a:rPr lang="en-US" dirty="0"/>
              <a:t>12/22/2014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B91FA40-626B-4CA1-85D0-7A9016E395BA}" type="datetimeFigureOut">
              <a:rPr lang="en-US" dirty="0"/>
              <a:t>12/22/2014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3F425EA-B9DC-48A7-991E-9A82573B1B21}" type="datetimeFigureOut">
              <a:rPr lang="en-US" dirty="0"/>
              <a:t>12/22/2014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6CB97F8-6CEB-469B-AFCC-889F2A2B1D5A}" type="datetimeFigureOut">
              <a:rPr lang="en-US" dirty="0"/>
              <a:t>12/22/2014</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9179F-009E-4FA5-B091-7EBB82A185BD}" type="datetimeFigureOut">
              <a:rPr lang="en-US" dirty="0"/>
              <a:t>12/22/2014</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65CEB-0076-4E37-B880-BCEA9784DE0A}" type="datetimeFigureOut">
              <a:rPr lang="en-US" dirty="0"/>
              <a:t>12/22/2014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149E5E-3896-4118-99A7-7B85668F1C5E}" type="datetimeFigureOut">
              <a:rPr lang="en-US" dirty="0"/>
              <a:t>12/22/2014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7E0D914D-B099-4142-A885-11F276715148}" type="datetimeFigureOut">
              <a:rPr lang="en-US" dirty="0"/>
              <a:t>12/22/2014</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r>
              <a:rPr lang="en-US" dirty="0"/>
              <a:t>
              </a:t>
            </a:r>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4" y="2099733"/>
            <a:ext cx="9554609" cy="2677648"/>
          </a:xfrm>
        </p:spPr>
        <p:txBody>
          <a:bodyPr/>
          <a:lstStyle/>
          <a:p>
            <a:r>
              <a:rPr lang="en-US" b="1" dirty="0"/>
              <a:t>Passing Data Between Forms</a:t>
            </a:r>
            <a:br>
              <a:rPr lang="en-US" b="1" dirty="0"/>
            </a:br>
            <a:r>
              <a:rPr lang="en-US" b="1" dirty="0"/>
              <a:t> </a:t>
            </a:r>
          </a:p>
        </p:txBody>
      </p:sp>
      <p:sp>
        <p:nvSpPr>
          <p:cNvPr id="3" name="Subtitle 2"/>
          <p:cNvSpPr>
            <a:spLocks noGrp="1"/>
          </p:cNvSpPr>
          <p:nvPr>
            <p:ph type="subTitle" idx="1"/>
          </p:nvPr>
        </p:nvSpPr>
        <p:spPr/>
        <p:txBody>
          <a:bodyPr/>
          <a:lstStyle/>
          <a:p>
            <a:r>
              <a:rPr lang="en-US" b="1" dirty="0" smtClean="0"/>
              <a:t>Presented </a:t>
            </a:r>
            <a:r>
              <a:rPr lang="en-US" b="1" dirty="0" err="1" smtClean="0"/>
              <a:t>BY:E</a:t>
            </a:r>
            <a:r>
              <a:rPr lang="en-US" b="1" cap="none" dirty="0" err="1" smtClean="0"/>
              <a:t>r.Sudan</a:t>
            </a:r>
            <a:r>
              <a:rPr lang="en-US" b="1" cap="none" dirty="0" smtClean="0"/>
              <a:t> Prajapati</a:t>
            </a:r>
            <a:endParaRPr lang="en-US" b="1" dirty="0"/>
          </a:p>
        </p:txBody>
      </p:sp>
    </p:spTree>
    <p:extLst>
      <p:ext uri="{BB962C8B-B14F-4D97-AF65-F5344CB8AC3E}">
        <p14:creationId xmlns:p14="http://schemas.microsoft.com/office/powerpoint/2010/main" val="19087719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Follow the below steps:</a:t>
            </a:r>
            <a:endParaRPr lang="en-US" b="1" dirty="0"/>
          </a:p>
        </p:txBody>
      </p:sp>
      <p:sp>
        <p:nvSpPr>
          <p:cNvPr id="3" name="Content Placeholder 2"/>
          <p:cNvSpPr>
            <a:spLocks noGrp="1"/>
          </p:cNvSpPr>
          <p:nvPr>
            <p:ph idx="1"/>
          </p:nvPr>
        </p:nvSpPr>
        <p:spPr>
          <a:xfrm>
            <a:off x="1154953" y="2534227"/>
            <a:ext cx="10565991" cy="3880427"/>
          </a:xfrm>
        </p:spPr>
        <p:txBody>
          <a:bodyPr>
            <a:noAutofit/>
          </a:bodyPr>
          <a:lstStyle/>
          <a:p>
            <a:r>
              <a:rPr lang="en-US" sz="3200" dirty="0"/>
              <a:t>Step </a:t>
            </a:r>
            <a:r>
              <a:rPr lang="en-US" sz="3200" dirty="0" smtClean="0"/>
              <a:t>2</a:t>
            </a:r>
          </a:p>
          <a:p>
            <a:pPr lvl="1"/>
            <a:r>
              <a:rPr lang="en-US" sz="3000" dirty="0"/>
              <a:t>Add a property in form2 to set the labels’ text</a:t>
            </a:r>
            <a:r>
              <a:rPr lang="en-US" sz="3000" dirty="0" smtClean="0"/>
              <a:t>:</a:t>
            </a:r>
          </a:p>
          <a:p>
            <a:pPr marL="457200" lvl="1" indent="0">
              <a:buNone/>
            </a:pPr>
            <a:r>
              <a:rPr lang="en-US" sz="3000" dirty="0"/>
              <a:t> </a:t>
            </a:r>
            <a:r>
              <a:rPr lang="en-US" sz="3000" dirty="0" smtClean="0"/>
              <a:t> </a:t>
            </a:r>
            <a:r>
              <a:rPr lang="en-US" sz="3200" dirty="0" smtClean="0"/>
              <a:t>public </a:t>
            </a:r>
            <a:r>
              <a:rPr lang="en-US" sz="3200" dirty="0"/>
              <a:t>string _</a:t>
            </a:r>
            <a:r>
              <a:rPr lang="en-US" sz="3200" dirty="0" err="1" smtClean="0"/>
              <a:t>textBox</a:t>
            </a:r>
            <a:r>
              <a:rPr lang="en-US" sz="3200" dirty="0" smtClean="0"/>
              <a:t>{</a:t>
            </a:r>
            <a:endParaRPr lang="en-US" sz="3200" dirty="0"/>
          </a:p>
          <a:p>
            <a:pPr marL="457200" lvl="1" indent="0">
              <a:buNone/>
            </a:pPr>
            <a:r>
              <a:rPr lang="en-US" sz="3200" dirty="0"/>
              <a:t>   set{label1.Text=value;}</a:t>
            </a:r>
          </a:p>
          <a:p>
            <a:pPr marL="457200" lvl="1" indent="0">
              <a:buNone/>
            </a:pPr>
            <a:r>
              <a:rPr lang="en-US" sz="3200" dirty="0"/>
              <a:t>}</a:t>
            </a:r>
          </a:p>
        </p:txBody>
      </p:sp>
    </p:spTree>
    <p:extLst>
      <p:ext uri="{BB962C8B-B14F-4D97-AF65-F5344CB8AC3E}">
        <p14:creationId xmlns:p14="http://schemas.microsoft.com/office/powerpoint/2010/main" val="36510453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Follow the below steps:</a:t>
            </a:r>
            <a:endParaRPr lang="en-US" b="1" dirty="0"/>
          </a:p>
        </p:txBody>
      </p:sp>
      <p:sp>
        <p:nvSpPr>
          <p:cNvPr id="3" name="Content Placeholder 2"/>
          <p:cNvSpPr>
            <a:spLocks noGrp="1"/>
          </p:cNvSpPr>
          <p:nvPr>
            <p:ph idx="1"/>
          </p:nvPr>
        </p:nvSpPr>
        <p:spPr>
          <a:xfrm>
            <a:off x="1154953" y="2534227"/>
            <a:ext cx="10565991" cy="4129809"/>
          </a:xfrm>
        </p:spPr>
        <p:txBody>
          <a:bodyPr>
            <a:noAutofit/>
          </a:bodyPr>
          <a:lstStyle/>
          <a:p>
            <a:r>
              <a:rPr lang="en-US" sz="3200" dirty="0"/>
              <a:t>Step 3</a:t>
            </a:r>
            <a:endParaRPr lang="en-US" sz="3200" dirty="0" smtClean="0"/>
          </a:p>
          <a:p>
            <a:pPr lvl="1"/>
            <a:r>
              <a:rPr lang="en-US" sz="3000" dirty="0"/>
              <a:t>In form1’s button click event handler, add the following code</a:t>
            </a:r>
            <a:r>
              <a:rPr lang="en-US" sz="3000" dirty="0" smtClean="0"/>
              <a:t>:</a:t>
            </a:r>
          </a:p>
          <a:p>
            <a:pPr lvl="1"/>
            <a:r>
              <a:rPr lang="en-US" sz="2800" dirty="0" smtClean="0"/>
              <a:t> </a:t>
            </a:r>
            <a:r>
              <a:rPr lang="en-US" sz="2800" dirty="0"/>
              <a:t>private void button1_Click(object sender, </a:t>
            </a:r>
            <a:r>
              <a:rPr lang="en-US" sz="2800" dirty="0" err="1"/>
              <a:t>System.EventArgs</a:t>
            </a:r>
            <a:r>
              <a:rPr lang="en-US" sz="2800" dirty="0"/>
              <a:t> e</a:t>
            </a:r>
            <a:r>
              <a:rPr lang="en-US" sz="2800" dirty="0" smtClean="0"/>
              <a:t>){</a:t>
            </a:r>
            <a:endParaRPr lang="en-US" sz="2800" dirty="0"/>
          </a:p>
          <a:p>
            <a:pPr marL="457200" lvl="1" indent="0">
              <a:buNone/>
            </a:pPr>
            <a:r>
              <a:rPr lang="en-US" sz="2800" dirty="0"/>
              <a:t>     Form2 </a:t>
            </a:r>
            <a:r>
              <a:rPr lang="en-US" sz="2800" dirty="0" err="1"/>
              <a:t>frm</a:t>
            </a:r>
            <a:r>
              <a:rPr lang="en-US" sz="2800" dirty="0"/>
              <a:t>=new Form2();</a:t>
            </a:r>
          </a:p>
          <a:p>
            <a:pPr marL="457200" lvl="1" indent="0">
              <a:buNone/>
            </a:pPr>
            <a:r>
              <a:rPr lang="en-US" sz="2800" dirty="0"/>
              <a:t>     </a:t>
            </a:r>
            <a:r>
              <a:rPr lang="en-US" sz="2800" dirty="0" err="1"/>
              <a:t>frm</a:t>
            </a:r>
            <a:r>
              <a:rPr lang="en-US" sz="2800" dirty="0"/>
              <a:t>._</a:t>
            </a:r>
            <a:r>
              <a:rPr lang="en-US" sz="2800" dirty="0" err="1"/>
              <a:t>textBox</a:t>
            </a:r>
            <a:r>
              <a:rPr lang="en-US" sz="2800" dirty="0"/>
              <a:t>=_textBox1;</a:t>
            </a:r>
          </a:p>
          <a:p>
            <a:pPr marL="457200" lvl="1" indent="0">
              <a:buNone/>
            </a:pPr>
            <a:r>
              <a:rPr lang="en-US" sz="2800" dirty="0"/>
              <a:t>     </a:t>
            </a:r>
            <a:r>
              <a:rPr lang="en-US" sz="2800" dirty="0" err="1"/>
              <a:t>frm.Show</a:t>
            </a:r>
            <a:r>
              <a:rPr lang="en-US" sz="2800" dirty="0" smtClean="0"/>
              <a:t>();}</a:t>
            </a:r>
            <a:endParaRPr lang="en-US" sz="2800" dirty="0"/>
          </a:p>
        </p:txBody>
      </p:sp>
    </p:spTree>
    <p:extLst>
      <p:ext uri="{BB962C8B-B14F-4D97-AF65-F5344CB8AC3E}">
        <p14:creationId xmlns:p14="http://schemas.microsoft.com/office/powerpoint/2010/main" val="42447482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1154955" y="2603500"/>
            <a:ext cx="10150354" cy="4254500"/>
          </a:xfrm>
        </p:spPr>
        <p:txBody>
          <a:bodyPr>
            <a:noAutofit/>
          </a:bodyPr>
          <a:lstStyle/>
          <a:p>
            <a:r>
              <a:rPr lang="en-US" sz="2400" dirty="0"/>
              <a:t>Some of you would have faced a scenario where you wanted to pass data from one form to another in </a:t>
            </a:r>
            <a:r>
              <a:rPr lang="en-US" sz="2400" dirty="0" err="1"/>
              <a:t>WinForms</a:t>
            </a:r>
            <a:r>
              <a:rPr lang="en-US" sz="2400" dirty="0"/>
              <a:t>. </a:t>
            </a:r>
          </a:p>
          <a:p>
            <a:r>
              <a:rPr lang="en-US" sz="2400" dirty="0"/>
              <a:t>There are so many methods </a:t>
            </a:r>
            <a:r>
              <a:rPr lang="en-US" sz="2400" dirty="0" smtClean="0"/>
              <a:t>to </a:t>
            </a:r>
            <a:r>
              <a:rPr lang="en-US" sz="2400" dirty="0"/>
              <a:t>pass data between forms in Windows application. </a:t>
            </a:r>
            <a:endParaRPr lang="en-US" sz="2400" dirty="0" smtClean="0"/>
          </a:p>
          <a:p>
            <a:r>
              <a:rPr lang="en-US" sz="2400" dirty="0"/>
              <a:t>There are  three  important (easiest) ways of accomplishing this</a:t>
            </a:r>
            <a:r>
              <a:rPr lang="en-US" sz="2400" dirty="0" smtClean="0"/>
              <a:t>:</a:t>
            </a:r>
          </a:p>
          <a:p>
            <a:pPr lvl="1"/>
            <a:r>
              <a:rPr lang="en-US" sz="2400" dirty="0"/>
              <a:t>Using constructor</a:t>
            </a:r>
          </a:p>
          <a:p>
            <a:pPr lvl="1"/>
            <a:r>
              <a:rPr lang="en-US" sz="2400" dirty="0" smtClean="0"/>
              <a:t>Using </a:t>
            </a:r>
            <a:r>
              <a:rPr lang="en-US" sz="2400" dirty="0"/>
              <a:t>objects</a:t>
            </a:r>
          </a:p>
          <a:p>
            <a:pPr lvl="1"/>
            <a:r>
              <a:rPr lang="en-US" sz="2400" dirty="0"/>
              <a:t>Using </a:t>
            </a:r>
            <a:r>
              <a:rPr lang="en-US" sz="2400" dirty="0" smtClean="0"/>
              <a:t>properties</a:t>
            </a:r>
            <a:r>
              <a:rPr lang="en-US" sz="2400" dirty="0"/>
              <a:t/>
            </a:r>
            <a:br>
              <a:rPr lang="en-US" sz="2400" dirty="0"/>
            </a:br>
            <a:endParaRPr lang="en-US" sz="2400" dirty="0"/>
          </a:p>
        </p:txBody>
      </p:sp>
    </p:spTree>
    <p:extLst>
      <p:ext uri="{BB962C8B-B14F-4D97-AF65-F5344CB8AC3E}">
        <p14:creationId xmlns:p14="http://schemas.microsoft.com/office/powerpoint/2010/main" val="24560351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881837" y="2885931"/>
            <a:ext cx="8245836" cy="3194333"/>
          </a:xfrm>
          <a:prstGeom prst="rect">
            <a:avLst/>
          </a:prstGeom>
        </p:spPr>
      </p:pic>
    </p:spTree>
    <p:extLst>
      <p:ext uri="{BB962C8B-B14F-4D97-AF65-F5344CB8AC3E}">
        <p14:creationId xmlns:p14="http://schemas.microsoft.com/office/powerpoint/2010/main" val="3466729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154953" y="2367973"/>
            <a:ext cx="10718390" cy="4060536"/>
          </a:xfrm>
        </p:spPr>
        <p:txBody>
          <a:bodyPr>
            <a:noAutofit/>
          </a:bodyPr>
          <a:lstStyle/>
          <a:p>
            <a:r>
              <a:rPr lang="en-US" sz="2200" dirty="0"/>
              <a:t>Step 1</a:t>
            </a:r>
          </a:p>
          <a:p>
            <a:pPr lvl="1"/>
            <a:r>
              <a:rPr lang="en-US" sz="2200" dirty="0" smtClean="0"/>
              <a:t>Create </a:t>
            </a:r>
            <a:r>
              <a:rPr lang="en-US" sz="2200" dirty="0"/>
              <a:t>a new project and select Windows application. This will create a default form as “Form1”. </a:t>
            </a:r>
            <a:r>
              <a:rPr lang="en-US" sz="2200" dirty="0" smtClean="0"/>
              <a:t>Step </a:t>
            </a:r>
            <a:r>
              <a:rPr lang="en-US" sz="2200" dirty="0"/>
              <a:t>2</a:t>
            </a:r>
          </a:p>
          <a:p>
            <a:pPr lvl="1"/>
            <a:r>
              <a:rPr lang="en-US" sz="2200" dirty="0" smtClean="0"/>
              <a:t>Add </a:t>
            </a:r>
            <a:r>
              <a:rPr lang="en-US" sz="2200" dirty="0"/>
              <a:t>a textbox and a button to the form.</a:t>
            </a:r>
          </a:p>
          <a:p>
            <a:r>
              <a:rPr lang="en-US" sz="2200" dirty="0" smtClean="0"/>
              <a:t>Step </a:t>
            </a:r>
            <a:r>
              <a:rPr lang="en-US" sz="2200" dirty="0"/>
              <a:t>3</a:t>
            </a:r>
          </a:p>
          <a:p>
            <a:pPr lvl="1"/>
            <a:r>
              <a:rPr lang="en-US" sz="2200" dirty="0" smtClean="0"/>
              <a:t>Add </a:t>
            </a:r>
            <a:r>
              <a:rPr lang="en-US" sz="2200" dirty="0"/>
              <a:t>another Windows Form for receiving the data and to display it. Right click the project and select Add-&gt;Add Windows Form. Enter a name or use the default name “Form2.cs” and click ok button.</a:t>
            </a:r>
          </a:p>
          <a:p>
            <a:r>
              <a:rPr lang="en-US" sz="2200" dirty="0" smtClean="0"/>
              <a:t>Step </a:t>
            </a:r>
            <a:r>
              <a:rPr lang="en-US" sz="2200" dirty="0"/>
              <a:t>4</a:t>
            </a:r>
          </a:p>
          <a:p>
            <a:pPr lvl="1"/>
            <a:r>
              <a:rPr lang="en-US" sz="2200" dirty="0" smtClean="0"/>
              <a:t>Add </a:t>
            </a:r>
            <a:r>
              <a:rPr lang="en-US" sz="2200" dirty="0"/>
              <a:t>a label to the second form to display the text from form1.</a:t>
            </a:r>
          </a:p>
        </p:txBody>
      </p:sp>
    </p:spTree>
    <p:extLst>
      <p:ext uri="{BB962C8B-B14F-4D97-AF65-F5344CB8AC3E}">
        <p14:creationId xmlns:p14="http://schemas.microsoft.com/office/powerpoint/2010/main" val="12211513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Constructor Approach</a:t>
            </a:r>
          </a:p>
        </p:txBody>
      </p:sp>
      <p:sp>
        <p:nvSpPr>
          <p:cNvPr id="3" name="Content Placeholder 2"/>
          <p:cNvSpPr>
            <a:spLocks noGrp="1"/>
          </p:cNvSpPr>
          <p:nvPr>
            <p:ph idx="1"/>
          </p:nvPr>
        </p:nvSpPr>
        <p:spPr>
          <a:xfrm>
            <a:off x="1154954" y="2286000"/>
            <a:ext cx="10635263" cy="3733800"/>
          </a:xfrm>
        </p:spPr>
        <p:txBody>
          <a:bodyPr>
            <a:noAutofit/>
          </a:bodyPr>
          <a:lstStyle/>
          <a:p>
            <a:pPr algn="just"/>
            <a:r>
              <a:rPr lang="en-US" sz="2600" dirty="0"/>
              <a:t>This </a:t>
            </a:r>
            <a:r>
              <a:rPr lang="en-US" sz="2600" dirty="0" smtClean="0"/>
              <a:t>is the </a:t>
            </a:r>
            <a:r>
              <a:rPr lang="en-US" sz="2600" dirty="0" err="1" smtClean="0"/>
              <a:t>the</a:t>
            </a:r>
            <a:r>
              <a:rPr lang="en-US" sz="2600" dirty="0" smtClean="0"/>
              <a:t> </a:t>
            </a:r>
            <a:r>
              <a:rPr lang="en-US" sz="2600" dirty="0"/>
              <a:t>easiest method of all</a:t>
            </a:r>
            <a:r>
              <a:rPr lang="en-US" sz="2600" dirty="0" smtClean="0"/>
              <a:t>.</a:t>
            </a:r>
          </a:p>
          <a:p>
            <a:pPr algn="just"/>
            <a:r>
              <a:rPr lang="en-US" sz="2600" dirty="0" smtClean="0"/>
              <a:t> </a:t>
            </a:r>
            <a:r>
              <a:rPr lang="en-US" sz="2600" dirty="0"/>
              <a:t>A method is invoked whenever you instantiate an object. </a:t>
            </a:r>
            <a:endParaRPr lang="en-US" sz="2600" dirty="0" smtClean="0"/>
          </a:p>
          <a:p>
            <a:pPr algn="just"/>
            <a:r>
              <a:rPr lang="en-US" sz="2600" dirty="0" smtClean="0"/>
              <a:t>This </a:t>
            </a:r>
            <a:r>
              <a:rPr lang="en-US" sz="2600" dirty="0"/>
              <a:t>method is called a </a:t>
            </a:r>
            <a:r>
              <a:rPr lang="en-US" sz="2600" dirty="0" smtClean="0"/>
              <a:t>constructor</a:t>
            </a:r>
          </a:p>
          <a:p>
            <a:pPr algn="just"/>
            <a:r>
              <a:rPr lang="en-US" sz="2600" dirty="0" smtClean="0"/>
              <a:t>Code </a:t>
            </a:r>
            <a:r>
              <a:rPr lang="en-US" sz="2600" dirty="0"/>
              <a:t>a constructor for form2 class with one string parameter. </a:t>
            </a:r>
            <a:endParaRPr lang="en-US" sz="2600" dirty="0" smtClean="0"/>
          </a:p>
          <a:p>
            <a:pPr algn="just"/>
            <a:r>
              <a:rPr lang="en-US" sz="2600" dirty="0" smtClean="0"/>
              <a:t>In </a:t>
            </a:r>
            <a:r>
              <a:rPr lang="en-US" sz="2600" dirty="0"/>
              <a:t>the constructor, assign the text to the label’s text property. </a:t>
            </a:r>
            <a:endParaRPr lang="en-US" sz="2600" dirty="0" smtClean="0"/>
          </a:p>
          <a:p>
            <a:pPr algn="just"/>
            <a:r>
              <a:rPr lang="en-US" sz="2600" dirty="0" smtClean="0"/>
              <a:t>Instantiate </a:t>
            </a:r>
            <a:r>
              <a:rPr lang="en-US" sz="2600" dirty="0"/>
              <a:t>form2 class in form1’s button click event handler using the constructor with one string parameter and pass the textbox’s text to the constructor.</a:t>
            </a:r>
          </a:p>
        </p:txBody>
      </p:sp>
    </p:spTree>
    <p:extLst>
      <p:ext uri="{BB962C8B-B14F-4D97-AF65-F5344CB8AC3E}">
        <p14:creationId xmlns:p14="http://schemas.microsoft.com/office/powerpoint/2010/main" val="25835648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154955" y="2603499"/>
            <a:ext cx="10344318" cy="4115955"/>
          </a:xfrm>
        </p:spPr>
        <p:txBody>
          <a:bodyPr>
            <a:normAutofit/>
          </a:bodyPr>
          <a:lstStyle/>
          <a:p>
            <a:r>
              <a:rPr lang="en-US" sz="2400" dirty="0"/>
              <a:t>Step 1</a:t>
            </a:r>
          </a:p>
          <a:p>
            <a:pPr lvl="1"/>
            <a:r>
              <a:rPr lang="en-US" sz="2400" dirty="0" smtClean="0"/>
              <a:t>Code </a:t>
            </a:r>
            <a:r>
              <a:rPr lang="en-US" sz="2400" dirty="0"/>
              <a:t>a constructor for form2 class as below</a:t>
            </a:r>
            <a:r>
              <a:rPr lang="en-US" sz="2400" dirty="0" smtClean="0"/>
              <a:t>:</a:t>
            </a:r>
          </a:p>
          <a:p>
            <a:pPr marL="857250" lvl="2" indent="0">
              <a:buNone/>
            </a:pPr>
            <a:r>
              <a:rPr lang="en-US" sz="2400" dirty="0" smtClean="0"/>
              <a:t>public </a:t>
            </a:r>
            <a:r>
              <a:rPr lang="en-US" sz="2400" dirty="0"/>
              <a:t>Form2(string </a:t>
            </a:r>
            <a:r>
              <a:rPr lang="en-US" sz="2400" dirty="0" err="1"/>
              <a:t>strTextBox</a:t>
            </a:r>
            <a:r>
              <a:rPr lang="en-US" sz="2400" dirty="0"/>
              <a:t>)</a:t>
            </a:r>
          </a:p>
          <a:p>
            <a:pPr marL="857250" lvl="2" indent="0">
              <a:buNone/>
            </a:pPr>
            <a:r>
              <a:rPr lang="en-US" sz="2400" dirty="0"/>
              <a:t>{</a:t>
            </a:r>
          </a:p>
          <a:p>
            <a:pPr marL="857250" lvl="2" indent="0">
              <a:buNone/>
            </a:pPr>
            <a:r>
              <a:rPr lang="en-US" sz="2400" dirty="0"/>
              <a:t>  </a:t>
            </a:r>
            <a:r>
              <a:rPr lang="en-US" sz="2400" dirty="0" err="1"/>
              <a:t>InitializeComponent</a:t>
            </a:r>
            <a:r>
              <a:rPr lang="en-US" sz="2400" dirty="0"/>
              <a:t>(); </a:t>
            </a:r>
          </a:p>
          <a:p>
            <a:pPr marL="857250" lvl="2" indent="0">
              <a:buNone/>
            </a:pPr>
            <a:r>
              <a:rPr lang="en-US" sz="2400" dirty="0"/>
              <a:t>  label1.Text=</a:t>
            </a:r>
            <a:r>
              <a:rPr lang="en-US" sz="2400" dirty="0" err="1"/>
              <a:t>strTextBox</a:t>
            </a:r>
            <a:r>
              <a:rPr lang="en-US" sz="2400" dirty="0"/>
              <a:t>;</a:t>
            </a:r>
          </a:p>
          <a:p>
            <a:pPr marL="857250" lvl="2" indent="0">
              <a:buNone/>
            </a:pPr>
            <a:r>
              <a:rPr lang="en-US" sz="2400" dirty="0"/>
              <a:t>}</a:t>
            </a:r>
          </a:p>
        </p:txBody>
      </p:sp>
    </p:spTree>
    <p:extLst>
      <p:ext uri="{BB962C8B-B14F-4D97-AF65-F5344CB8AC3E}">
        <p14:creationId xmlns:p14="http://schemas.microsoft.com/office/powerpoint/2010/main" val="6475986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154955" y="2603499"/>
            <a:ext cx="10344318" cy="4115955"/>
          </a:xfrm>
        </p:spPr>
        <p:txBody>
          <a:bodyPr>
            <a:normAutofit/>
          </a:bodyPr>
          <a:lstStyle/>
          <a:p>
            <a:r>
              <a:rPr lang="en-US" sz="2400" dirty="0"/>
              <a:t>Step </a:t>
            </a:r>
            <a:r>
              <a:rPr lang="en-US" sz="2400" dirty="0" smtClean="0"/>
              <a:t>2</a:t>
            </a:r>
          </a:p>
          <a:p>
            <a:pPr lvl="1"/>
            <a:r>
              <a:rPr lang="en-US" sz="2200" dirty="0"/>
              <a:t>Instantiate form2 class in form1’s button click event handler as below</a:t>
            </a:r>
            <a:r>
              <a:rPr lang="en-US" sz="2200" dirty="0" smtClean="0"/>
              <a:t>:</a:t>
            </a:r>
          </a:p>
          <a:p>
            <a:pPr marL="857250" lvl="2" indent="0">
              <a:buNone/>
            </a:pPr>
            <a:r>
              <a:rPr lang="en-US" sz="2200" dirty="0"/>
              <a:t>private void button1_Click(object sender, </a:t>
            </a:r>
            <a:r>
              <a:rPr lang="en-US" sz="2200" dirty="0" err="1"/>
              <a:t>System.EventArgs</a:t>
            </a:r>
            <a:r>
              <a:rPr lang="en-US" sz="2200" dirty="0"/>
              <a:t> e)</a:t>
            </a:r>
          </a:p>
          <a:p>
            <a:pPr marL="857250" lvl="2" indent="0">
              <a:buNone/>
            </a:pPr>
            <a:r>
              <a:rPr lang="en-US" sz="2200" dirty="0"/>
              <a:t>{</a:t>
            </a:r>
          </a:p>
          <a:p>
            <a:pPr marL="857250" lvl="2" indent="0">
              <a:buNone/>
            </a:pPr>
            <a:r>
              <a:rPr lang="en-US" sz="2200" dirty="0"/>
              <a:t>    Form2 </a:t>
            </a:r>
            <a:r>
              <a:rPr lang="en-US" sz="2200" dirty="0" err="1"/>
              <a:t>frm</a:t>
            </a:r>
            <a:r>
              <a:rPr lang="en-US" sz="2200" dirty="0"/>
              <a:t>=new Form2(textBox1.Text);</a:t>
            </a:r>
          </a:p>
          <a:p>
            <a:pPr marL="857250" lvl="2" indent="0">
              <a:buNone/>
            </a:pPr>
            <a:r>
              <a:rPr lang="en-US" sz="2200" dirty="0"/>
              <a:t>    </a:t>
            </a:r>
            <a:r>
              <a:rPr lang="en-US" sz="2200" dirty="0" err="1"/>
              <a:t>frm.Show</a:t>
            </a:r>
            <a:r>
              <a:rPr lang="en-US" sz="2200" dirty="0"/>
              <a:t>();</a:t>
            </a:r>
          </a:p>
          <a:p>
            <a:pPr marL="857250" lvl="2" indent="0">
              <a:buNone/>
            </a:pPr>
            <a:r>
              <a:rPr lang="en-US" sz="2200" dirty="0"/>
              <a:t>}</a:t>
            </a:r>
          </a:p>
        </p:txBody>
      </p:sp>
    </p:spTree>
    <p:extLst>
      <p:ext uri="{BB962C8B-B14F-4D97-AF65-F5344CB8AC3E}">
        <p14:creationId xmlns:p14="http://schemas.microsoft.com/office/powerpoint/2010/main" val="19549701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Properties Approach</a:t>
            </a:r>
          </a:p>
        </p:txBody>
      </p:sp>
      <p:sp>
        <p:nvSpPr>
          <p:cNvPr id="3" name="Content Placeholder 2"/>
          <p:cNvSpPr>
            <a:spLocks noGrp="1"/>
          </p:cNvSpPr>
          <p:nvPr>
            <p:ph idx="1"/>
          </p:nvPr>
        </p:nvSpPr>
        <p:spPr>
          <a:xfrm>
            <a:off x="997527" y="2340263"/>
            <a:ext cx="10764980" cy="4115955"/>
          </a:xfrm>
        </p:spPr>
        <p:txBody>
          <a:bodyPr>
            <a:normAutofit/>
          </a:bodyPr>
          <a:lstStyle/>
          <a:p>
            <a:pPr algn="just"/>
            <a:r>
              <a:rPr lang="en-US" sz="2400" dirty="0"/>
              <a:t>Properties allow clients to access class state as if they were accessing member fields directly, while actually implementing that access through a class method</a:t>
            </a:r>
            <a:r>
              <a:rPr lang="en-US" sz="2400" dirty="0" smtClean="0"/>
              <a:t>.</a:t>
            </a:r>
          </a:p>
          <a:p>
            <a:pPr algn="just"/>
            <a:r>
              <a:rPr lang="en-US" sz="2400" dirty="0" smtClean="0"/>
              <a:t> </a:t>
            </a:r>
            <a:r>
              <a:rPr lang="en-US" sz="2400" dirty="0"/>
              <a:t>In this method, we are going to add one property to each form. In form1 we are going to use one property for retrieving value from the textbox and in form2, one property to set the label’s text property. </a:t>
            </a:r>
            <a:endParaRPr lang="en-US" sz="2400" dirty="0" smtClean="0"/>
          </a:p>
          <a:p>
            <a:pPr algn="just"/>
            <a:r>
              <a:rPr lang="en-US" sz="2400" dirty="0" smtClean="0"/>
              <a:t>Then</a:t>
            </a:r>
            <a:r>
              <a:rPr lang="en-US" sz="2400" dirty="0"/>
              <a:t>, in form1’s button click event handler, we are going to instantiate form2 and use the form2’s property to set the label’s text</a:t>
            </a:r>
            <a:r>
              <a:rPr lang="en-US" sz="2400" dirty="0" smtClean="0"/>
              <a:t>.</a:t>
            </a:r>
            <a:endParaRPr lang="en-US" sz="2400" dirty="0"/>
          </a:p>
        </p:txBody>
      </p:sp>
    </p:spTree>
    <p:extLst>
      <p:ext uri="{BB962C8B-B14F-4D97-AF65-F5344CB8AC3E}">
        <p14:creationId xmlns:p14="http://schemas.microsoft.com/office/powerpoint/2010/main" val="18425741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Follow the below steps:</a:t>
            </a:r>
            <a:endParaRPr lang="en-US" b="1" dirty="0"/>
          </a:p>
        </p:txBody>
      </p:sp>
      <p:sp>
        <p:nvSpPr>
          <p:cNvPr id="3" name="Content Placeholder 2"/>
          <p:cNvSpPr>
            <a:spLocks noGrp="1"/>
          </p:cNvSpPr>
          <p:nvPr>
            <p:ph idx="1"/>
          </p:nvPr>
        </p:nvSpPr>
        <p:spPr>
          <a:xfrm>
            <a:off x="1154953" y="2534227"/>
            <a:ext cx="10565991" cy="3880427"/>
          </a:xfrm>
        </p:spPr>
        <p:txBody>
          <a:bodyPr>
            <a:noAutofit/>
          </a:bodyPr>
          <a:lstStyle/>
          <a:p>
            <a:r>
              <a:rPr lang="en-US" sz="3200" dirty="0"/>
              <a:t>Step 1</a:t>
            </a:r>
          </a:p>
          <a:p>
            <a:pPr lvl="1"/>
            <a:r>
              <a:rPr lang="en-US" sz="3200" dirty="0" smtClean="0"/>
              <a:t>Add </a:t>
            </a:r>
            <a:r>
              <a:rPr lang="en-US" sz="3200" dirty="0"/>
              <a:t>a property in form1 to retrieve value from textbox:</a:t>
            </a:r>
          </a:p>
          <a:p>
            <a:pPr marL="457200" lvl="1" indent="0">
              <a:buNone/>
            </a:pPr>
            <a:r>
              <a:rPr lang="en-US" sz="3200" dirty="0" smtClean="0"/>
              <a:t>public </a:t>
            </a:r>
            <a:r>
              <a:rPr lang="en-US" sz="3200" dirty="0"/>
              <a:t>string _</a:t>
            </a:r>
            <a:r>
              <a:rPr lang="en-US" sz="3200" dirty="0" smtClean="0"/>
              <a:t>textBox1{</a:t>
            </a:r>
            <a:endParaRPr lang="en-US" sz="3200" dirty="0"/>
          </a:p>
          <a:p>
            <a:pPr marL="457200" lvl="1" indent="0">
              <a:buNone/>
            </a:pPr>
            <a:r>
              <a:rPr lang="en-US" sz="3200" dirty="0"/>
              <a:t>    get{return textBox1.Text;}</a:t>
            </a:r>
          </a:p>
          <a:p>
            <a:pPr marL="457200" lvl="1" indent="0">
              <a:buNone/>
            </a:pPr>
            <a:r>
              <a:rPr lang="en-US" sz="3200" dirty="0"/>
              <a:t>}</a:t>
            </a:r>
          </a:p>
        </p:txBody>
      </p:sp>
    </p:spTree>
    <p:extLst>
      <p:ext uri="{BB962C8B-B14F-4D97-AF65-F5344CB8AC3E}">
        <p14:creationId xmlns:p14="http://schemas.microsoft.com/office/powerpoint/2010/main" val="274843199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36</TotalTime>
  <Words>486</Words>
  <Application>Microsoft Office PowerPoint</Application>
  <PresentationFormat>Widescreen</PresentationFormat>
  <Paragraphs>60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Ion Boardroom</vt:lpstr>
      <vt:lpstr>Passing Data Between Forms  </vt:lpstr>
      <vt:lpstr>Introduction</vt:lpstr>
      <vt:lpstr>PowerPoint Presentation</vt:lpstr>
      <vt:lpstr>PowerPoint Presentation</vt:lpstr>
      <vt:lpstr>The Constructor Approach</vt:lpstr>
      <vt:lpstr>PowerPoint Presentation</vt:lpstr>
      <vt:lpstr>PowerPoint Presentation</vt:lpstr>
      <vt:lpstr>The Properties Approach</vt:lpstr>
      <vt:lpstr>Follow the below steps:</vt:lpstr>
      <vt:lpstr>Follow the below steps:</vt:lpstr>
      <vt:lpstr>Follow the below steps: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Passing Data Between Forms</dc:title>
  <dc:creator>sudan prajapati</dc:creator>
  <cp:lastModifiedBy>sudan prajapati</cp:lastModifiedBy>
  <cp:revision>5</cp:revision>
  <dcterms:created xsi:type="dcterms:W3CDTF">2014-12-22T23:14:46Z</dcterms:created>
  <dcterms:modified xsi:type="dcterms:W3CDTF">2014-12-22T23:51:41Z</dcterms:modified>
</cp:coreProperties>
</file>