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by:E</a:t>
            </a:r>
            <a:r>
              <a:rPr lang="en-US" b="1" cap="none" dirty="0" smtClean="0"/>
              <a:t>r.Sudan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677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 smtClean="0"/>
              <a:t>Add a code below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0036"/>
            <a:ext cx="9924906" cy="525087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Click on </a:t>
            </a:r>
            <a:r>
              <a:rPr lang="en-US" sz="2800" dirty="0" err="1" smtClean="0"/>
              <a:t>NotifyIcon</a:t>
            </a:r>
            <a:endParaRPr lang="en-US" sz="2800" dirty="0" smtClean="0"/>
          </a:p>
          <a:p>
            <a:r>
              <a:rPr lang="en-US" sz="2800" dirty="0" smtClean="0"/>
              <a:t>Add the code below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private void notifyIcon1_Click(object sender, </a:t>
            </a:r>
            <a:r>
              <a:rPr lang="en-US" sz="2400" dirty="0" err="1"/>
              <a:t>MouseEventArgs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MessageBox.Show</a:t>
            </a:r>
            <a:r>
              <a:rPr lang="en-US" sz="2400" dirty="0"/>
              <a:t>("now </a:t>
            </a:r>
            <a:r>
              <a:rPr lang="en-US" sz="2400" dirty="0" err="1"/>
              <a:t>i</a:t>
            </a:r>
            <a:r>
              <a:rPr lang="en-US" sz="2400" dirty="0"/>
              <a:t> am smart in </a:t>
            </a:r>
            <a:r>
              <a:rPr lang="en-US" sz="2400" dirty="0" err="1"/>
              <a:t>.net</a:t>
            </a:r>
            <a:r>
              <a:rPr lang="en-US" sz="2400" dirty="0"/>
              <a:t> ");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7289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 err="1"/>
              <a:t>NotifyIcon</a:t>
            </a:r>
            <a:r>
              <a:rPr lang="en-US" sz="3600" b="1" dirty="0"/>
              <a:t> </a:t>
            </a:r>
            <a:r>
              <a:rPr lang="en-US" sz="3600" b="1" dirty="0" smtClean="0"/>
              <a:t>with Context Menu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0036"/>
            <a:ext cx="10113818" cy="5250873"/>
          </a:xfrm>
        </p:spPr>
        <p:txBody>
          <a:bodyPr>
            <a:no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dd </a:t>
            </a:r>
            <a:r>
              <a:rPr lang="en-US" sz="2800" dirty="0"/>
              <a:t>a </a:t>
            </a:r>
            <a:r>
              <a:rPr lang="en-US" sz="2800" dirty="0" err="1"/>
              <a:t>ContextMenu</a:t>
            </a:r>
            <a:r>
              <a:rPr lang="en-US" sz="2800" dirty="0"/>
              <a:t> using a </a:t>
            </a:r>
            <a:r>
              <a:rPr lang="en-US" sz="2800" dirty="0" err="1"/>
              <a:t>ContextMenuStrip</a:t>
            </a:r>
            <a:r>
              <a:rPr lang="en-US" sz="2800" dirty="0"/>
              <a:t> control </a:t>
            </a:r>
            <a:r>
              <a:rPr lang="en-US" sz="2800" dirty="0" smtClean="0"/>
              <a:t>from tool box.</a:t>
            </a:r>
          </a:p>
          <a:p>
            <a:r>
              <a:rPr lang="en-US" sz="2800" dirty="0" smtClean="0"/>
              <a:t>When Application run it will </a:t>
            </a:r>
            <a:r>
              <a:rPr lang="en-US" sz="2800" dirty="0"/>
              <a:t>be opened when right mouse click event </a:t>
            </a:r>
            <a:r>
              <a:rPr lang="en-US" sz="2800" dirty="0" smtClean="0"/>
              <a:t>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06" y="3297778"/>
            <a:ext cx="3571875" cy="3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/>
              <a:t>Setting </a:t>
            </a:r>
            <a:r>
              <a:rPr lang="en-US" sz="3600" b="1" dirty="0" err="1"/>
              <a:t>ContextMenu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0036"/>
            <a:ext cx="10113818" cy="5250873"/>
          </a:xfrm>
        </p:spPr>
        <p:txBody>
          <a:bodyPr>
            <a:noAutofit/>
          </a:bodyPr>
          <a:lstStyle/>
          <a:p>
            <a:r>
              <a:rPr lang="en-US" sz="2800" dirty="0"/>
              <a:t>Now we add the following code on the Form initialization to set </a:t>
            </a:r>
            <a:r>
              <a:rPr lang="en-US" sz="2800" dirty="0" err="1"/>
              <a:t>ContextMenu</a:t>
            </a:r>
            <a:r>
              <a:rPr lang="en-US" sz="2800" dirty="0"/>
              <a:t> of the </a:t>
            </a:r>
            <a:r>
              <a:rPr lang="en-US" sz="2800" dirty="0" err="1"/>
              <a:t>NotifyIcon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notifyIcon1.ContextMenuStrip </a:t>
            </a:r>
            <a:r>
              <a:rPr lang="en-US" sz="2800" dirty="0"/>
              <a:t>= contextMenuStrip1;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78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 smtClean="0"/>
              <a:t>Display in following order Context Menu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0036"/>
            <a:ext cx="10113818" cy="5250873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1481042"/>
            <a:ext cx="5610217" cy="45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0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 smtClean="0"/>
              <a:t>Task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0036"/>
            <a:ext cx="10113818" cy="525087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you click </a:t>
            </a:r>
            <a:r>
              <a:rPr lang="en-US" sz="2800" dirty="0" err="1" smtClean="0"/>
              <a:t>asmita</a:t>
            </a:r>
            <a:r>
              <a:rPr lang="en-US" sz="2800" dirty="0" smtClean="0"/>
              <a:t> display </a:t>
            </a:r>
            <a:r>
              <a:rPr lang="en-US" sz="2800" dirty="0" err="1" smtClean="0"/>
              <a:t>msgBox</a:t>
            </a:r>
            <a:r>
              <a:rPr lang="en-US" sz="2800" dirty="0" smtClean="0"/>
              <a:t> </a:t>
            </a:r>
            <a:r>
              <a:rPr lang="en-US" sz="2800" dirty="0" err="1" smtClean="0"/>
              <a:t>Asmita</a:t>
            </a:r>
            <a:r>
              <a:rPr lang="en-US" sz="2800" dirty="0" smtClean="0"/>
              <a:t> is expert in .NET</a:t>
            </a:r>
          </a:p>
          <a:p>
            <a:r>
              <a:rPr lang="en-US" sz="2800" dirty="0"/>
              <a:t>When you click </a:t>
            </a:r>
            <a:r>
              <a:rPr lang="en-US" sz="2800" dirty="0" err="1" smtClean="0"/>
              <a:t>deepa</a:t>
            </a:r>
            <a:r>
              <a:rPr lang="en-US" sz="2800" dirty="0" smtClean="0"/>
              <a:t> display </a:t>
            </a:r>
            <a:r>
              <a:rPr lang="en-US" sz="2800" dirty="0" err="1"/>
              <a:t>msgBox</a:t>
            </a:r>
            <a:r>
              <a:rPr lang="en-US" sz="2800" dirty="0"/>
              <a:t> </a:t>
            </a:r>
            <a:r>
              <a:rPr lang="en-US" sz="2800" dirty="0" err="1" smtClean="0"/>
              <a:t>deepa</a:t>
            </a:r>
            <a:r>
              <a:rPr lang="en-US" sz="2800" dirty="0" smtClean="0"/>
              <a:t> is </a:t>
            </a:r>
            <a:r>
              <a:rPr lang="en-US" sz="2800" dirty="0"/>
              <a:t>expert in .</a:t>
            </a:r>
            <a:r>
              <a:rPr lang="en-US" sz="2800" dirty="0" smtClean="0"/>
              <a:t>NET</a:t>
            </a:r>
          </a:p>
          <a:p>
            <a:r>
              <a:rPr lang="en-US" sz="2800" dirty="0"/>
              <a:t>When you click </a:t>
            </a:r>
            <a:r>
              <a:rPr lang="en-US" sz="2800" dirty="0" err="1" smtClean="0"/>
              <a:t>bidhya</a:t>
            </a:r>
            <a:r>
              <a:rPr lang="en-US" sz="2800" dirty="0" smtClean="0"/>
              <a:t> display </a:t>
            </a:r>
            <a:r>
              <a:rPr lang="en-US" sz="2800" dirty="0" err="1"/>
              <a:t>msgBox</a:t>
            </a:r>
            <a:r>
              <a:rPr lang="en-US" sz="2800" dirty="0"/>
              <a:t> </a:t>
            </a:r>
            <a:r>
              <a:rPr lang="en-US" sz="2800" dirty="0" err="1" smtClean="0"/>
              <a:t>bidhya</a:t>
            </a:r>
            <a:r>
              <a:rPr lang="en-US" sz="2800" dirty="0" smtClean="0"/>
              <a:t> is </a:t>
            </a:r>
            <a:r>
              <a:rPr lang="en-US" sz="2800" dirty="0"/>
              <a:t>expert in .NET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794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 Date Time Picker </a:t>
            </a:r>
            <a:r>
              <a:rPr lang="en-US" b="1" dirty="0"/>
              <a:t>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343891"/>
            <a:ext cx="1106741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DateTimePicker</a:t>
            </a:r>
            <a:r>
              <a:rPr lang="en-US" sz="2800" dirty="0"/>
              <a:t> control allows </a:t>
            </a:r>
            <a:r>
              <a:rPr lang="en-US" sz="2800" dirty="0" smtClean="0"/>
              <a:t> </a:t>
            </a:r>
            <a:r>
              <a:rPr lang="en-US" sz="2800" dirty="0"/>
              <a:t>to display and collect date and time from the user with a specified format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09" y="2704896"/>
            <a:ext cx="4669002" cy="3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1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 Date Time Picker </a:t>
            </a:r>
            <a:r>
              <a:rPr lang="en-US" b="1" dirty="0"/>
              <a:t>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343891"/>
            <a:ext cx="11067416" cy="5334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DateTimePicker</a:t>
            </a:r>
            <a:r>
              <a:rPr lang="en-US" sz="2800" dirty="0"/>
              <a:t> control has two parts, a label that displays the selected date and a popup calendar that allows users to select a new date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most important property of the </a:t>
            </a:r>
            <a:r>
              <a:rPr lang="en-US" sz="2800" dirty="0" err="1"/>
              <a:t>DateTimePicker</a:t>
            </a:r>
            <a:r>
              <a:rPr lang="en-US" sz="2800" dirty="0"/>
              <a:t> is the Value property, which holds the selected date and time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control can display one of several styles, depending on its property values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values can be displayed in four formats, which are set by the Format property: Long, Short, Time, or Custom.</a:t>
            </a:r>
          </a:p>
        </p:txBody>
      </p:sp>
    </p:spTree>
    <p:extLst>
      <p:ext uri="{BB962C8B-B14F-4D97-AF65-F5344CB8AC3E}">
        <p14:creationId xmlns:p14="http://schemas.microsoft.com/office/powerpoint/2010/main" val="407207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 Date Time Picker </a:t>
            </a:r>
            <a:r>
              <a:rPr lang="en-US" b="1" dirty="0"/>
              <a:t>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343891"/>
            <a:ext cx="11067416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private void Form1_Load(object sender, </a:t>
            </a:r>
            <a:r>
              <a:rPr lang="en-US" sz="2800" dirty="0" err="1"/>
              <a:t>EventArgs</a:t>
            </a:r>
            <a:r>
              <a:rPr lang="en-US" sz="2800" dirty="0"/>
              <a:t> e)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dateTimePicker1.Format = </a:t>
            </a:r>
            <a:r>
              <a:rPr lang="en-US" sz="2800" dirty="0" err="1"/>
              <a:t>DateTimePickerFormat.Short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    dateTimePicker1.Value = </a:t>
            </a:r>
            <a:r>
              <a:rPr lang="en-US" sz="2800" dirty="0" err="1"/>
              <a:t>DateTime.Today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private void button1_Click(object sender, </a:t>
            </a:r>
            <a:r>
              <a:rPr lang="en-US" sz="2800" dirty="0" err="1"/>
              <a:t>EventArgs</a:t>
            </a:r>
            <a:r>
              <a:rPr lang="en-US" sz="2800" dirty="0"/>
              <a:t> e)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err="1"/>
              <a:t>iDate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iDate</a:t>
            </a:r>
            <a:r>
              <a:rPr lang="en-US" sz="2800" dirty="0"/>
              <a:t> = dateTimePicker1.Value;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MessageBox.Show</a:t>
            </a:r>
            <a:r>
              <a:rPr lang="en-US" sz="2800" dirty="0"/>
              <a:t>("Selected date is " + </a:t>
            </a:r>
            <a:r>
              <a:rPr lang="en-US" sz="2800" dirty="0" err="1"/>
              <a:t>iDate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414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Adding Sound to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343891"/>
            <a:ext cx="11067416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Double Click in form  and the code below</a:t>
            </a:r>
          </a:p>
          <a:p>
            <a:endParaRPr lang="en-US" sz="2800" dirty="0"/>
          </a:p>
          <a:p>
            <a:pPr marL="457200" lvl="1" indent="0">
              <a:buNone/>
            </a:pPr>
            <a:r>
              <a:rPr lang="en-US" sz="3600" dirty="0"/>
              <a:t> </a:t>
            </a:r>
            <a:r>
              <a:rPr lang="en-US" sz="3600" dirty="0" err="1"/>
              <a:t>SoundPlayer</a:t>
            </a:r>
            <a:r>
              <a:rPr lang="en-US" sz="3600" dirty="0"/>
              <a:t> </a:t>
            </a:r>
            <a:r>
              <a:rPr lang="en-US" sz="3600" dirty="0" err="1"/>
              <a:t>simpleSound</a:t>
            </a:r>
            <a:r>
              <a:rPr lang="en-US" sz="3600" dirty="0"/>
              <a:t> = new </a:t>
            </a:r>
            <a:r>
              <a:rPr lang="en-US" sz="3600" dirty="0" err="1" smtClean="0"/>
              <a:t>SoundPlayer</a:t>
            </a:r>
            <a:r>
              <a:rPr lang="en-US" sz="3600" dirty="0"/>
              <a:t>(@"c:\Windows\Media\chimes.wav");</a:t>
            </a:r>
          </a:p>
          <a:p>
            <a:pPr marL="457200" lvl="1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/>
              <a:t>simpleSound.Play</a:t>
            </a:r>
            <a:r>
              <a:rPr lang="en-US" sz="3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97916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Notification </a:t>
            </a:r>
            <a:r>
              <a:rPr lang="en-US" b="1" dirty="0" smtClean="0"/>
              <a:t>Icon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343891"/>
            <a:ext cx="11067416" cy="5334000"/>
          </a:xfrm>
        </p:spPr>
        <p:txBody>
          <a:bodyPr>
            <a:normAutofit/>
          </a:bodyPr>
          <a:lstStyle/>
          <a:p>
            <a:r>
              <a:rPr lang="en-US" sz="2800" dirty="0"/>
              <a:t>In Windows there is a Taskbar with a Notification area (historically known as the system tray or status area) with icons. </a:t>
            </a:r>
            <a:endParaRPr lang="en-US" sz="2800" dirty="0" smtClean="0"/>
          </a:p>
          <a:p>
            <a:r>
              <a:rPr lang="en-US" sz="2800" dirty="0" smtClean="0"/>
              <a:t>Typically </a:t>
            </a:r>
            <a:r>
              <a:rPr lang="en-US" sz="2800" dirty="0"/>
              <a:t>in the bottom-right a notification icon notifies the user of certain information.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0" y="4220007"/>
            <a:ext cx="6713086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b="1" dirty="0" smtClean="0"/>
              <a:t>Procedure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86" y="1513896"/>
            <a:ext cx="7607889" cy="43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/>
              <a:t>Add a </a:t>
            </a:r>
            <a:r>
              <a:rPr lang="en-US" sz="3600" b="1" dirty="0" smtClean="0"/>
              <a:t>Notify Icon </a:t>
            </a:r>
            <a:r>
              <a:rPr lang="en-US" sz="3600" b="1" dirty="0"/>
              <a:t>as in the screen </a:t>
            </a:r>
            <a:r>
              <a:rPr lang="en-US" sz="3600" b="1" dirty="0" smtClean="0"/>
              <a:t>below:</a:t>
            </a:r>
            <a:endParaRPr lang="en-US" sz="3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1" y="1504516"/>
            <a:ext cx="2646217" cy="3729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5532844"/>
            <a:ext cx="2996046" cy="9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2616" cy="752627"/>
          </a:xfrm>
        </p:spPr>
        <p:txBody>
          <a:bodyPr/>
          <a:lstStyle/>
          <a:p>
            <a:r>
              <a:rPr lang="en-US" sz="3600" b="1" dirty="0" smtClean="0"/>
              <a:t>Add a code below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0036"/>
            <a:ext cx="9924906" cy="52508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On form Load  add  below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displaynotify</a:t>
            </a:r>
            <a:r>
              <a:rPr lang="en-US" sz="2400" dirty="0" smtClean="0"/>
              <a:t>();</a:t>
            </a:r>
          </a:p>
          <a:p>
            <a:r>
              <a:rPr lang="en-US" sz="2400" b="1" dirty="0" smtClean="0"/>
              <a:t>Make a function </a:t>
            </a:r>
            <a:r>
              <a:rPr lang="en-US" sz="2400" b="1" dirty="0" err="1" smtClean="0"/>
              <a:t>displyanotify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	private void </a:t>
            </a:r>
            <a:r>
              <a:rPr lang="en-US" sz="2400" dirty="0" err="1"/>
              <a:t>displaynotify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{ </a:t>
            </a:r>
            <a:r>
              <a:rPr lang="en-US" sz="2400" dirty="0"/>
              <a:t>notifyIcon1.Text = "Brilliant Student of Asian";</a:t>
            </a:r>
          </a:p>
          <a:p>
            <a:pPr marL="0" indent="0">
              <a:buNone/>
            </a:pPr>
            <a:r>
              <a:rPr lang="en-US" sz="2400" dirty="0"/>
              <a:t>           notifyIcon1.BalloonTipTitle = "Welcome 7th Semester BIM </a:t>
            </a:r>
            <a:r>
              <a:rPr lang="en-US" sz="2400" dirty="0" smtClean="0"/>
              <a:t>   			Asian	Students 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r>
              <a:rPr lang="en-US" sz="2400" dirty="0"/>
              <a:t>           notifyIcon1.BalloonTipText = "Click Here to see details";</a:t>
            </a:r>
          </a:p>
          <a:p>
            <a:pPr marL="0" indent="0">
              <a:buNone/>
            </a:pPr>
            <a:r>
              <a:rPr lang="en-US" sz="2400" dirty="0"/>
              <a:t>           notifyIcon1.ShowBalloonTip(100);  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0852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405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WINFORM </vt:lpstr>
      <vt:lpstr> Date Time Picker Control </vt:lpstr>
      <vt:lpstr> Date Time Picker Control </vt:lpstr>
      <vt:lpstr> Date Time Picker Control </vt:lpstr>
      <vt:lpstr>Adding Sound to an Application</vt:lpstr>
      <vt:lpstr> Notification Icon  </vt:lpstr>
      <vt:lpstr>Procedure  </vt:lpstr>
      <vt:lpstr>Add a Notify Icon as in the screen below:</vt:lpstr>
      <vt:lpstr>Add a code below</vt:lpstr>
      <vt:lpstr>Add a code below</vt:lpstr>
      <vt:lpstr>NotifyIcon with Context Menu</vt:lpstr>
      <vt:lpstr>Setting ContextMenu</vt:lpstr>
      <vt:lpstr>Display in following order Context Menu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</dc:title>
  <dc:creator>sudan prajapati</dc:creator>
  <cp:lastModifiedBy>sudan prajapati</cp:lastModifiedBy>
  <cp:revision>13</cp:revision>
  <dcterms:created xsi:type="dcterms:W3CDTF">2014-12-16T15:30:14Z</dcterms:created>
  <dcterms:modified xsi:type="dcterms:W3CDTF">2014-12-17T03:31:39Z</dcterms:modified>
</cp:coreProperties>
</file>