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8E40-3A6C-10C7-AEF5-29DA2C5E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17E8A-2C10-E143-EE65-B4E11070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71BEF-9743-1318-97A8-1FA5F7EF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67699-C5A2-3525-A2E2-2A03D06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1D7F2-57E8-3CC4-F2E3-81DEC314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5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02ED-9E2B-DFAC-D575-6720C7C8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084B3-FB32-00C3-FE08-2D490DC5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0BEFC-90C5-3FEA-E3D1-7A6FD9C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4AD73-BBBD-04B6-09D9-A5A8192E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400C9-EE2C-EB30-3B63-51852C3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0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CD180D-3769-FFFE-FF88-913055B8C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1B181-3A00-666A-A754-2F869976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A55D2-4472-E5A9-7BEE-FE162CE5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96CE2-06FF-44AE-6869-863B4FA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C2BA5-8BC0-9029-9788-F79F853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72CF9-A218-FF38-C555-14AD2ADF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C5D82-17FC-8ACE-1162-B38D6F91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BCC6-9A76-372D-8CA9-2873BD76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E3A8E-D20A-CA66-0602-D6EAFEC8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66738-3AD1-4F76-AEA9-EEEC8DE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B3698-4163-95BB-D58E-992CF68D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F2048-BAAB-DE0D-9226-35936CC1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F0BFB-7AFD-EED1-86CE-66972A4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16857-41C1-DF91-79D2-296882E0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C7111-6562-A47E-E2A4-A499225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2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53EF-F820-DB3C-98EF-DA8DA58F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8F831-90EE-5336-F69D-5EE5F34E7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114504-A596-FADC-A1A0-133373C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0FCEF9-6EDB-227A-B80B-382CB5B8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57960-FA2C-39C7-05AE-8006EE03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9B9AC-80A0-60D9-E39E-F627DB4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2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8F63-5871-2068-F4DE-DEB3F11F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8F513-A610-23E4-C8A7-9CDA15DD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330D5D-F1A7-10C1-B492-F55966F1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307D4-2DDD-B2A5-BEE6-2D5565F71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902BA6-D357-545F-A89D-3B484187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C62BB1-FFCA-D519-61B8-B3523245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7613F3-5DC7-FCC0-DE73-DD02E2EA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607E0-DAA0-1B57-DDCE-936B82BD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89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A2675-5B7C-FFD6-999C-3EF7C3E9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437B47-C1F2-E251-5E29-FFCFF8DA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60690B-18E7-B83B-C75C-7BDD3DDE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7CF66B-2CB7-9B11-9467-AE6833A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0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BD8633-6BA8-35FF-F3D7-88E2397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3252FC-857F-A672-ABB3-0F9E8513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B4636-F520-C70C-4015-2F6B0F65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77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62DAB-A05D-0468-DDE2-A9BF187F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CC675-8405-E99C-474A-A1E0F9CA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C2DDD-3F78-6B67-753A-7439CC1F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BCCCC1-B145-2CCC-92C6-D4870F7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61439-E5F1-EF4E-735F-896DC632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741B2C-7FE8-E47A-3C6E-45C08F8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81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2F6D-D4E5-AAFD-A62D-57749CFB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269195-9329-0852-8B1A-3A847D4E0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1A349-7C71-5590-D285-7DA24DB6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1824F5-2579-4FC8-50F0-67F0B71A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781147-06E3-B74D-CD36-20EC747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253FB9-2AB6-3B5B-FD6A-1853F018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5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D63C9B-D42A-5450-918D-0C24AD8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6DDFF-7CF6-BD95-9A86-7C0325B6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84BEB-B721-5956-450D-C61ED151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0F060-D2BB-4BC2-BA22-44E7ACD56098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5C4F7-A8C0-7ACC-C472-844C719B9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E17B-309A-D8F0-1F73-0B67D546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7125E-D85A-4260-AB73-873970882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0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40A746-EC41-BF8F-0237-36440EAE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3" y="1531065"/>
            <a:ext cx="7699101" cy="407296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517FE94-D59B-0391-2BB0-AE6E9BC49808}"/>
              </a:ext>
            </a:extLst>
          </p:cNvPr>
          <p:cNvSpPr/>
          <p:nvPr/>
        </p:nvSpPr>
        <p:spPr>
          <a:xfrm>
            <a:off x="8811490" y="415637"/>
            <a:ext cx="1773382" cy="1648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 remoto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2A8304D-972E-B85D-E839-ED2D29803FEC}"/>
              </a:ext>
            </a:extLst>
          </p:cNvPr>
          <p:cNvSpPr/>
          <p:nvPr/>
        </p:nvSpPr>
        <p:spPr>
          <a:xfrm rot="18599898">
            <a:off x="7983833" y="2130135"/>
            <a:ext cx="1205346" cy="5888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push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69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8517FE94-D59B-0391-2BB0-AE6E9BC49808}"/>
              </a:ext>
            </a:extLst>
          </p:cNvPr>
          <p:cNvSpPr/>
          <p:nvPr/>
        </p:nvSpPr>
        <p:spPr>
          <a:xfrm>
            <a:off x="8672944" y="506913"/>
            <a:ext cx="1773382" cy="1648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 remoto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2A8304D-972E-B85D-E839-ED2D29803FEC}"/>
              </a:ext>
            </a:extLst>
          </p:cNvPr>
          <p:cNvSpPr/>
          <p:nvPr/>
        </p:nvSpPr>
        <p:spPr>
          <a:xfrm rot="19709214">
            <a:off x="7595904" y="1861194"/>
            <a:ext cx="1205346" cy="5888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push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4B2A6-02B7-DD5E-FC86-500E69DB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00" y="1504681"/>
            <a:ext cx="5314273" cy="44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90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Didier Alexander Villamil Jimenez</dc:creator>
  <cp:lastModifiedBy>Didier Alexander Villamil Jimenez</cp:lastModifiedBy>
  <cp:revision>1</cp:revision>
  <dcterms:created xsi:type="dcterms:W3CDTF">2024-05-26T10:37:49Z</dcterms:created>
  <dcterms:modified xsi:type="dcterms:W3CDTF">2024-05-26T11:33:27Z</dcterms:modified>
</cp:coreProperties>
</file>