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67" r:id="rId5"/>
    <p:sldId id="268" r:id="rId6"/>
    <p:sldId id="261" r:id="rId7"/>
    <p:sldId id="269" r:id="rId8"/>
    <p:sldId id="264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2"/>
  </p:normalViewPr>
  <p:slideViewPr>
    <p:cSldViewPr snapToGrid="0" snapToObjects="1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6/25/2019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2921" y="1222408"/>
            <a:ext cx="7873465" cy="2531445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sz="5300" dirty="0"/>
            </a:br>
            <a:br>
              <a:rPr lang="en-US" sz="4800" dirty="0"/>
            </a:br>
            <a:r>
              <a:rPr lang="en-US" sz="5300" dirty="0"/>
              <a:t>MINISTRY OF ELECTRICITY</a:t>
            </a:r>
            <a:br>
              <a:rPr lang="en-US" sz="5300" dirty="0"/>
            </a:br>
            <a:endParaRPr lang="en-US" sz="5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8593" y="3753853"/>
            <a:ext cx="2146433" cy="2702552"/>
          </a:xfrm>
        </p:spPr>
        <p:txBody>
          <a:bodyPr>
            <a:noAutofit/>
          </a:bodyPr>
          <a:lstStyle/>
          <a:p>
            <a:r>
              <a:rPr lang="en-US" sz="2400" dirty="0"/>
              <a:t>By:</a:t>
            </a:r>
          </a:p>
          <a:p>
            <a:r>
              <a:rPr lang="en-US" sz="2400" dirty="0"/>
              <a:t>AAYUSH</a:t>
            </a:r>
          </a:p>
          <a:p>
            <a:r>
              <a:rPr lang="en-US" sz="2400" dirty="0"/>
              <a:t>SREENITHI</a:t>
            </a:r>
          </a:p>
          <a:p>
            <a:r>
              <a:rPr lang="en-US" sz="2400" dirty="0"/>
              <a:t>ROHIT</a:t>
            </a:r>
          </a:p>
          <a:p>
            <a:r>
              <a:rPr lang="en-US" sz="2400" dirty="0"/>
              <a:t>ANUBHAV</a:t>
            </a:r>
          </a:p>
          <a:p>
            <a:r>
              <a:rPr lang="en-US" sz="2400" dirty="0"/>
              <a:t>SARTHAK</a:t>
            </a:r>
          </a:p>
        </p:txBody>
      </p:sp>
    </p:spTree>
    <p:extLst>
      <p:ext uri="{BB962C8B-B14F-4D97-AF65-F5344CB8AC3E}">
        <p14:creationId xmlns:p14="http://schemas.microsoft.com/office/powerpoint/2010/main" val="640605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0"/>
            <a:ext cx="10709709" cy="4800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r>
              <a:rPr lang="en-US" sz="2000" dirty="0"/>
              <a:t>TO OPTIMISE THE POWER DISTRIBUTION NETWORK.</a:t>
            </a:r>
          </a:p>
          <a:p>
            <a:r>
              <a:rPr lang="en-US" sz="2000" dirty="0"/>
              <a:t>USING REAL </a:t>
            </a:r>
            <a:r>
              <a:rPr lang="mr-IN" sz="2000" dirty="0"/>
              <a:t>–</a:t>
            </a:r>
            <a:r>
              <a:rPr lang="en-US" sz="2000" dirty="0"/>
              <a:t> TIME INFORMATION DIRECTLY FROM THE METERS TO MANAGE THE POWER DISTRIBUTION NETWORK.</a:t>
            </a:r>
          </a:p>
          <a:p>
            <a:r>
              <a:rPr lang="en-US" sz="2000" dirty="0"/>
              <a:t>PROTECTING THE SECTOR POWER GRIDS WITH A UNIQUE ID AND PASSWOED FROM SOCIAL HACK.</a:t>
            </a:r>
          </a:p>
          <a:p>
            <a:r>
              <a:rPr lang="en-US" sz="2000" dirty="0"/>
              <a:t>USING MACHINE LEARNING AND DATA LEARNING TO ANALYSE THE DATA  AND ASSIGN THE POWER DISTRIBUTION.</a:t>
            </a:r>
          </a:p>
        </p:txBody>
      </p:sp>
    </p:spTree>
    <p:extLst>
      <p:ext uri="{BB962C8B-B14F-4D97-AF65-F5344CB8AC3E}">
        <p14:creationId xmlns:p14="http://schemas.microsoft.com/office/powerpoint/2010/main" val="899315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endParaRPr lang="en-US" sz="8000" dirty="0"/>
          </a:p>
          <a:p>
            <a:pPr marL="114300" indent="0" algn="ctr">
              <a:buNone/>
            </a:pPr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3575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dirty="0"/>
              <a:t>DYNAMICALLY REGULATE THE PRICING OF ELECTRICITY IN VARIOUS SECTORS TO MAXIMIZE FUNDS</a:t>
            </a:r>
          </a:p>
        </p:txBody>
      </p:sp>
    </p:spTree>
    <p:extLst>
      <p:ext uri="{BB962C8B-B14F-4D97-AF65-F5344CB8AC3E}">
        <p14:creationId xmlns:p14="http://schemas.microsoft.com/office/powerpoint/2010/main" val="153656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INTERFACE AND </a:t>
            </a:r>
            <a:r>
              <a:rPr lang="en-IN" altLang="en-US" dirty="0"/>
              <a:t>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404" y="1684421"/>
            <a:ext cx="9501735" cy="5020431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IN" altLang="en-US" sz="1800" dirty="0"/>
          </a:p>
          <a:p>
            <a:r>
              <a:rPr lang="en-IN" altLang="en-US" sz="1800" dirty="0"/>
              <a:t>DATABASE STORED ON MYSQL-COLUMNS:UID,DATE,TIME,SECTOR,POWER,TEMP</a:t>
            </a:r>
          </a:p>
          <a:p>
            <a:r>
              <a:rPr lang="en-IN" altLang="en-US" sz="1800" dirty="0"/>
              <a:t>WEB APP DASHBOARD TO VISUALIZE DATA - TOTAL POWER USAGE HOUR WISE OF EACH SECTOR;COMPARISON OF SECTOR USAGE THROUGH CHARTS.JS,FLASK</a:t>
            </a:r>
          </a:p>
          <a:p>
            <a:r>
              <a:rPr lang="en-IN" altLang="en-US" sz="1800" dirty="0"/>
              <a:t>API TO GET JUST THE DATA VALUE</a:t>
            </a:r>
          </a:p>
          <a:p>
            <a:r>
              <a:rPr lang="en-IN" altLang="en-US" sz="1800" dirty="0"/>
              <a:t>LOGIN FACILITY WITH AUTHORIZATION TO DEVELOP USER SPECIFIC DATA AND FUNCTIONS IN THE FUTURE .USER DATA STORED ON SQLite.</a:t>
            </a:r>
          </a:p>
          <a:p>
            <a:r>
              <a:rPr lang="en-IN" altLang="en-US" sz="1800" dirty="0"/>
              <a:t>LINK TO ACCESS THE PREDICTION EXCEL</a:t>
            </a:r>
          </a:p>
          <a:p>
            <a:endParaRPr lang="en-US" sz="1800" dirty="0"/>
          </a:p>
          <a:p>
            <a:pPr marL="114300" indent="0" algn="just">
              <a:buNone/>
            </a:pPr>
            <a:endParaRPr lang="en-US" sz="1800" dirty="0"/>
          </a:p>
          <a:p>
            <a:pPr algn="just"/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224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SENSOR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500" dirty="0"/>
              <a:t>Current and voltage Sensor MCP3909: </a:t>
            </a:r>
          </a:p>
          <a:p>
            <a:pPr marL="914400" indent="-914400">
              <a:buFont typeface="+mj-lt"/>
              <a:buAutoNum type="arabicPeriod"/>
            </a:pPr>
            <a:endParaRPr lang="en-US" sz="2400" dirty="0"/>
          </a:p>
          <a:p>
            <a:pPr marL="914400" indent="-914400">
              <a:buFont typeface="+mj-lt"/>
              <a:buAutoNum type="arabicPeriod"/>
            </a:pPr>
            <a:r>
              <a:rPr lang="en-US" sz="2400" dirty="0"/>
              <a:t>An energy measurement IC. 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2400" dirty="0"/>
              <a:t>Calculates Active Power. 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2400" dirty="0"/>
              <a:t>Taking the current and voltage values as input.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2400" dirty="0"/>
              <a:t>Inbuilt ADC</a:t>
            </a:r>
            <a:r>
              <a:rPr lang="en-US" dirty="0"/>
              <a:t>. </a:t>
            </a: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799" y="1536192"/>
            <a:ext cx="5176253" cy="459028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500" dirty="0" err="1"/>
              <a:t>Zigbee</a:t>
            </a:r>
            <a:r>
              <a:rPr lang="en-US" sz="3500" dirty="0"/>
              <a:t> Module(CC2530F256):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     Mesh Network.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     Consumes less power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     Efficient.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     Reliable.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     Microcontroller not required. </a:t>
            </a:r>
          </a:p>
          <a:p>
            <a:pPr marL="628650" indent="-514350">
              <a:buFont typeface="+mj-lt"/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0247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CONTINUATION</a:t>
            </a:r>
            <a:r>
              <a:rPr lang="mr-IN" dirty="0"/>
              <a:t>…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Temperature Sensor (T280):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Maintains the IC at its operational temperature.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Heat Sink can be used.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Shuts the circuit down.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Alerts for </a:t>
            </a:r>
            <a:r>
              <a:rPr lang="en-US" sz="2400" dirty="0" err="1"/>
              <a:t>anormolies</a:t>
            </a:r>
            <a:r>
              <a:rPr lang="en-US" sz="2400" dirty="0"/>
              <a:t> .</a:t>
            </a: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Capital Expenditure: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New user -25 Dollars.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Old user -8 Dollars.</a:t>
            </a:r>
          </a:p>
          <a:p>
            <a:pPr marL="11430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7027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CONTINUATION</a:t>
            </a:r>
            <a:r>
              <a:rPr lang="mr-IN" dirty="0"/>
              <a:t>…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/>
              <a:t>Operational Expenditure:</a:t>
            </a:r>
          </a:p>
          <a:p>
            <a:pPr marL="114300" indent="0">
              <a:buNone/>
            </a:pPr>
            <a:r>
              <a:rPr lang="en-US" dirty="0"/>
              <a:t>Given the case: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total number of meters is 20.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2 visits per 20 meters/month.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 Replacement per 20 meter/month.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 meter for 5 people. </a:t>
            </a:r>
          </a:p>
          <a:p>
            <a:pPr marL="0" indent="0">
              <a:buNone/>
            </a:pPr>
            <a:r>
              <a:rPr lang="en-US" dirty="0"/>
              <a:t>   Assumptions:                     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Cloud storage and </a:t>
            </a:r>
            <a:r>
              <a:rPr lang="en-US" dirty="0" err="1"/>
              <a:t>Maintainance</a:t>
            </a:r>
            <a:r>
              <a:rPr lang="en-US" dirty="0"/>
              <a:t> : 50 dollars/month.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Part Replacement : 10 dollars /month.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Worker cost :10 dollars/month. </a:t>
            </a:r>
          </a:p>
        </p:txBody>
      </p:sp>
    </p:spTree>
    <p:extLst>
      <p:ext uri="{BB962C8B-B14F-4D97-AF65-F5344CB8AC3E}">
        <p14:creationId xmlns:p14="http://schemas.microsoft.com/office/powerpoint/2010/main" val="36666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3600" dirty="0"/>
              <a:t>PDLC(product life cycle):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Cost efficient.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Less energy consuming.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New model.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Good customer service.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Cloud service. </a:t>
            </a: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3600" dirty="0"/>
              <a:t>PLM(product life management):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Bringing the best out of every stages of </a:t>
            </a:r>
            <a:r>
              <a:rPr lang="en-US" sz="2400" dirty="0" err="1"/>
              <a:t>pdlc</a:t>
            </a:r>
            <a:r>
              <a:rPr lang="en-US" sz="2400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Managing the product life cycle in efficient way. </a:t>
            </a:r>
            <a:br>
              <a:rPr lang="en-US" sz="2400" dirty="0"/>
            </a:br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503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955" y="0"/>
            <a:ext cx="7958331" cy="1077229"/>
          </a:xfrm>
        </p:spPr>
        <p:txBody>
          <a:bodyPr/>
          <a:lstStyle/>
          <a:p>
            <a:pPr algn="ctr"/>
            <a:r>
              <a:rPr lang="en-US" dirty="0"/>
              <a:t>FLOW CHART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6" y="832132"/>
            <a:ext cx="9853061" cy="556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95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784" y="1885285"/>
            <a:ext cx="9479815" cy="3572239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400" dirty="0"/>
              <a:t>USER PASSWORD IS HASHED.</a:t>
            </a:r>
          </a:p>
          <a:p>
            <a:r>
              <a:rPr lang="en-US" sz="2400" dirty="0"/>
              <a:t>IN THE MESH NETWORK ONLY THE PAYLOAD WOULD BE ENCRYPTED BY SHARED KEY BETWEEN DEVICE AND LOCAL SERVER  BY TUNNELING</a:t>
            </a:r>
          </a:p>
          <a:p>
            <a:r>
              <a:rPr lang="en-US" sz="2400" dirty="0"/>
              <a:t>SECURED ONE WAY TRANSMISSION FROM SECTOR SERVER TO CLOUD DATABASE TO PREVENT CENTRAL FALL ID HACKED</a:t>
            </a:r>
          </a:p>
          <a:p>
            <a:r>
              <a:rPr lang="en-US" sz="2400" dirty="0"/>
              <a:t>THE USER WILL NOT BE ABLE TO CONTROL OR MANIPULATE THE METER .HE WOULD HAVE NO ACCESS TO THE METER . THE METER COULD ONLY BE CONTROLLED  BY THE AUTHORISED PERSONNELS ONLY.</a:t>
            </a:r>
          </a:p>
        </p:txBody>
      </p:sp>
    </p:spTree>
    <p:extLst>
      <p:ext uri="{BB962C8B-B14F-4D97-AF65-F5344CB8AC3E}">
        <p14:creationId xmlns:p14="http://schemas.microsoft.com/office/powerpoint/2010/main" val="722537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454</TotalTime>
  <Words>452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</vt:lpstr>
      <vt:lpstr>Adjacency</vt:lpstr>
      <vt:lpstr>   MINISTRY OF ELECTRICITY </vt:lpstr>
      <vt:lpstr>PROBLEM STATEMENT</vt:lpstr>
      <vt:lpstr>USER INTERFACE AND BACKEND</vt:lpstr>
      <vt:lpstr>                       SENSOR NETWORK</vt:lpstr>
      <vt:lpstr>CONTINUATION….</vt:lpstr>
      <vt:lpstr>CONTINUATION….</vt:lpstr>
      <vt:lpstr>PowerPoint Presentation</vt:lpstr>
      <vt:lpstr>FLOW CHART</vt:lpstr>
      <vt:lpstr>SECURITY</vt:lpstr>
      <vt:lpstr>GOALS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E-CORP  MINISTRY OF ELECTRICITY  </dc:title>
  <dc:creator>Microsoft Office User</dc:creator>
  <cp:lastModifiedBy>Anubhav Sinha</cp:lastModifiedBy>
  <cp:revision>28</cp:revision>
  <dcterms:created xsi:type="dcterms:W3CDTF">2019-06-23T15:53:02Z</dcterms:created>
  <dcterms:modified xsi:type="dcterms:W3CDTF">2019-06-25T06:18:05Z</dcterms:modified>
</cp:coreProperties>
</file>