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4F0B8-A66D-4C42-9314-F4D0BDF42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E3956F-18AC-4C43-8DCF-5392324B3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F0529-2800-4F85-B111-4FA62675A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C91A-5F38-40B9-A473-41D97D024444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05FD9-20A2-475F-BA1A-7ABC4D3C7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BC119-22D3-48F7-9787-827B6933B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6AD7B-B54D-40A9-A38E-3BCD256960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94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A6B15-9FE4-46EB-8233-42F792677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598A86-F9A5-4486-A2A7-4F309A3CC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EBC54-6E87-4BA6-A12B-D4D6629C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C91A-5F38-40B9-A473-41D97D024444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BAEAE-4C78-4C2F-A917-915AEECD9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57A7A-C761-4091-978A-AD8BF013F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6AD7B-B54D-40A9-A38E-3BCD256960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55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5303CC-72BB-4664-942A-808AEF4847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B0E56-373C-4074-B41C-13ED57D1A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15F99-0EFA-4EE9-B87B-6AE0BD14B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C91A-5F38-40B9-A473-41D97D024444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97263-134B-4670-A46F-BCA2DAF2A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02657-6838-4001-86D5-19C6802A4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6AD7B-B54D-40A9-A38E-3BCD256960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39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5D1B4-2504-4304-A14F-B6DBE75C6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2B153-FD32-40C7-BFEC-A2ADC914B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815D2-FCE8-48E0-8831-54A8F3967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C91A-5F38-40B9-A473-41D97D024444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967E9-572A-4A2A-8BEA-0DE57E05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72C3C-F86E-49AA-BC39-1A51A8A6C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6AD7B-B54D-40A9-A38E-3BCD256960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470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B1D01-6D31-47AC-A6AB-3003BA5EC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0ADDA-318F-4115-AC66-29516FFED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4746F-EEE7-4A6D-A022-BE2FBAD51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C91A-5F38-40B9-A473-41D97D024444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8F1F0-DB34-47BB-A02C-CD8527D6B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E5668-D21D-4430-B461-C01DDFD8C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6AD7B-B54D-40A9-A38E-3BCD256960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286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6A83D-C4B4-46F8-9BFA-D929D5F58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DA7DA-BEF1-4F69-A470-4CFB0277FE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CA4679-4186-406F-BA64-F095A159D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B0B22-2FC6-4BDF-8D9E-FF6221658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C91A-5F38-40B9-A473-41D97D024444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CDEA5-4CF5-4945-8DE3-E34ABA4B1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03DCD-741C-4CFE-A913-5696B4BBD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6AD7B-B54D-40A9-A38E-3BCD256960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929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43EEC-49CA-4296-A14D-E0C840C40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9FE23-5034-43A7-A494-A098FB2B3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74133-EDAE-47C5-BCF8-CBBF89B1B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94350F-E4DC-498C-9171-F130D98D0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777328-99E5-47B0-A5E7-A0E9E566F1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226390-6118-48A2-BFFF-7E94FB0FE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C91A-5F38-40B9-A473-41D97D024444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AA2AD7-B0A2-4C9B-9B72-51328028D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D8D827-4843-424C-889E-DAFE9273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6AD7B-B54D-40A9-A38E-3BCD256960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54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07B74-7942-4104-933F-A6847B8FC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5D7AD1-271C-4108-9C8E-20651D13D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C91A-5F38-40B9-A473-41D97D024444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8AF2EB-CB2C-42BA-BC92-6F006B47A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33F45-E0AF-477D-B506-3B56F7F01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6AD7B-B54D-40A9-A38E-3BCD256960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474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30A07C-7E1C-4606-BCB8-E3367F943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C91A-5F38-40B9-A473-41D97D024444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2B83CE-139F-44C9-B23E-33BE20218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ADA41-F052-4860-A433-646392245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6AD7B-B54D-40A9-A38E-3BCD256960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514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570C2-3CBC-4A67-ABD8-F6A329CD5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3534A-8634-4801-B390-052FEE44A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5CE4E7-934E-48FB-8AF3-B4D154FF0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05D93-A1F8-42FE-A63B-1C6BD16E6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C91A-5F38-40B9-A473-41D97D024444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C895C-E28A-4EB1-8248-E5CEDEF11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4E25DA-3CA0-4986-A53F-C631AE257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6AD7B-B54D-40A9-A38E-3BCD256960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57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889AE-BCB8-4D0E-8360-4C785DC44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F670DC-B152-4426-9D5D-CB509C5B5D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C5E90-9F61-4B84-A4E8-ADC5FBC4C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03922-15A0-4FFA-80F2-569308DBE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C91A-5F38-40B9-A473-41D97D024444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1E5D9-4C11-4FB2-A684-8A2739D6D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78D39-8E7D-43DA-9C07-1AEAF9475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6AD7B-B54D-40A9-A38E-3BCD256960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578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A16D0E-EE48-4E93-9946-52317C0A2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7DB50-27A7-4FA2-81CD-378501A31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12D0F-9C73-4F34-9614-8B425A2F8B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7C91A-5F38-40B9-A473-41D97D024444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A38A2-D40E-42B2-8E9C-649AC6A339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367AD-D498-4103-B16C-46B90FC88C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6AD7B-B54D-40A9-A38E-3BCD256960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065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3C544-4E2C-4447-AC9E-DCC5D42EB7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921834-E7E6-4181-A0A3-E66D6D2261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81C8FB-43B2-4107-810F-F5C9F18A46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921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6D78E8-AC82-4778-B0C3-8D5FF7603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68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F282CD-CCB8-4136-BA8D-A921C0047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662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347AD2-4032-4975-B294-AEA165501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626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ED70FD-A070-4B5B-8004-CAC6A9049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951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7D50A2-A335-4404-8162-6D24D80CD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393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008295-AA15-4848-80F3-79DF6E2E3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359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7EF24B-5E8A-4AC6-AEA7-D66817103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554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6E16E6-4852-493D-A3C3-B14204EB5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682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341683-9E98-4604-B558-83B018631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317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C4463F-6BE7-4874-AAA1-EAEDE8579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481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frencykchauhan@gmail.com</dc:creator>
  <cp:lastModifiedBy>frencykchauhan@gmail.com</cp:lastModifiedBy>
  <cp:revision>2</cp:revision>
  <dcterms:created xsi:type="dcterms:W3CDTF">2021-03-17T16:24:10Z</dcterms:created>
  <dcterms:modified xsi:type="dcterms:W3CDTF">2021-03-17T16:29:20Z</dcterms:modified>
</cp:coreProperties>
</file>