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B3B683-E04A-4896-B34D-D6E4AB8EB2D4}" v="40" dt="2022-12-06T02:38:34.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ulya ammu" userId="8533898d76a72e16" providerId="LiveId" clId="{F5B3B683-E04A-4896-B34D-D6E4AB8EB2D4}"/>
    <pc:docChg chg="undo custSel addSld modSld">
      <pc:chgData name="amulya ammu" userId="8533898d76a72e16" providerId="LiveId" clId="{F5B3B683-E04A-4896-B34D-D6E4AB8EB2D4}" dt="2022-12-06T02:50:21.558" v="131" actId="14100"/>
      <pc:docMkLst>
        <pc:docMk/>
      </pc:docMkLst>
      <pc:sldChg chg="addSp delSp modSp mod">
        <pc:chgData name="amulya ammu" userId="8533898d76a72e16" providerId="LiveId" clId="{F5B3B683-E04A-4896-B34D-D6E4AB8EB2D4}" dt="2022-12-06T02:36:19.834" v="103" actId="5793"/>
        <pc:sldMkLst>
          <pc:docMk/>
          <pc:sldMk cId="790768985" sldId="258"/>
        </pc:sldMkLst>
        <pc:spChg chg="mod">
          <ac:chgData name="amulya ammu" userId="8533898d76a72e16" providerId="LiveId" clId="{F5B3B683-E04A-4896-B34D-D6E4AB8EB2D4}" dt="2022-12-05T22:08:48.753" v="4" actId="26606"/>
          <ac:spMkLst>
            <pc:docMk/>
            <pc:sldMk cId="790768985" sldId="258"/>
            <ac:spMk id="2" creationId="{08EEDB49-7905-BFBA-2944-DC5592AD2E36}"/>
          </ac:spMkLst>
        </pc:spChg>
        <pc:spChg chg="add del">
          <ac:chgData name="amulya ammu" userId="8533898d76a72e16" providerId="LiveId" clId="{F5B3B683-E04A-4896-B34D-D6E4AB8EB2D4}" dt="2022-12-05T22:08:48.753" v="4" actId="26606"/>
          <ac:spMkLst>
            <pc:docMk/>
            <pc:sldMk cId="790768985" sldId="258"/>
            <ac:spMk id="9" creationId="{EFA2AC96-1E47-421C-A03F-F98E354EB4E6}"/>
          </ac:spMkLst>
        </pc:spChg>
        <pc:spChg chg="add del">
          <ac:chgData name="amulya ammu" userId="8533898d76a72e16" providerId="LiveId" clId="{F5B3B683-E04A-4896-B34D-D6E4AB8EB2D4}" dt="2022-12-05T22:08:48.724" v="3" actId="26606"/>
          <ac:spMkLst>
            <pc:docMk/>
            <pc:sldMk cId="790768985" sldId="258"/>
            <ac:spMk id="14" creationId="{EFA2AC96-1E47-421C-A03F-F98E354EB4E6}"/>
          </ac:spMkLst>
        </pc:spChg>
        <pc:graphicFrameChg chg="mod modGraphic">
          <ac:chgData name="amulya ammu" userId="8533898d76a72e16" providerId="LiveId" clId="{F5B3B683-E04A-4896-B34D-D6E4AB8EB2D4}" dt="2022-12-06T02:36:19.834" v="103" actId="5793"/>
          <ac:graphicFrameMkLst>
            <pc:docMk/>
            <pc:sldMk cId="790768985" sldId="258"/>
            <ac:graphicFrameMk id="5" creationId="{AA6E28A5-9A2B-BE64-D58F-F361FDAC288D}"/>
          </ac:graphicFrameMkLst>
        </pc:graphicFrameChg>
      </pc:sldChg>
      <pc:sldChg chg="addSp delSp modSp mod">
        <pc:chgData name="amulya ammu" userId="8533898d76a72e16" providerId="LiveId" clId="{F5B3B683-E04A-4896-B34D-D6E4AB8EB2D4}" dt="2022-12-06T02:36:43.065" v="104" actId="14100"/>
        <pc:sldMkLst>
          <pc:docMk/>
          <pc:sldMk cId="757650646" sldId="259"/>
        </pc:sldMkLst>
        <pc:spChg chg="mod">
          <ac:chgData name="amulya ammu" userId="8533898d76a72e16" providerId="LiveId" clId="{F5B3B683-E04A-4896-B34D-D6E4AB8EB2D4}" dt="2022-12-05T22:46:30.935" v="80" actId="26606"/>
          <ac:spMkLst>
            <pc:docMk/>
            <pc:sldMk cId="757650646" sldId="259"/>
            <ac:spMk id="2" creationId="{178116C7-E3FC-D973-E679-776CD02B55F8}"/>
          </ac:spMkLst>
        </pc:spChg>
        <pc:spChg chg="mod ord">
          <ac:chgData name="amulya ammu" userId="8533898d76a72e16" providerId="LiveId" clId="{F5B3B683-E04A-4896-B34D-D6E4AB8EB2D4}" dt="2022-12-05T22:46:30.935" v="81" actId="26606"/>
          <ac:spMkLst>
            <pc:docMk/>
            <pc:sldMk cId="757650646" sldId="259"/>
            <ac:spMk id="3" creationId="{2DF6B68E-2F14-C096-1525-C3EB97269506}"/>
          </ac:spMkLst>
        </pc:spChg>
        <pc:spChg chg="add del">
          <ac:chgData name="amulya ammu" userId="8533898d76a72e16" providerId="LiveId" clId="{F5B3B683-E04A-4896-B34D-D6E4AB8EB2D4}" dt="2022-12-05T22:46:30.935" v="81" actId="26606"/>
          <ac:spMkLst>
            <pc:docMk/>
            <pc:sldMk cId="757650646" sldId="259"/>
            <ac:spMk id="8" creationId="{3BFBA67F-0D4D-4C2E-A1D7-82D080A4B3AD}"/>
          </ac:spMkLst>
        </pc:spChg>
        <pc:spChg chg="add del">
          <ac:chgData name="amulya ammu" userId="8533898d76a72e16" providerId="LiveId" clId="{F5B3B683-E04A-4896-B34D-D6E4AB8EB2D4}" dt="2022-12-05T22:46:30.935" v="81" actId="26606"/>
          <ac:spMkLst>
            <pc:docMk/>
            <pc:sldMk cId="757650646" sldId="259"/>
            <ac:spMk id="10" creationId="{EFA2AC96-1E47-421C-A03F-F98E354EB4E6}"/>
          </ac:spMkLst>
        </pc:spChg>
        <pc:spChg chg="add del">
          <ac:chgData name="amulya ammu" userId="8533898d76a72e16" providerId="LiveId" clId="{F5B3B683-E04A-4896-B34D-D6E4AB8EB2D4}" dt="2022-12-05T22:46:18.403" v="72" actId="26606"/>
          <ac:spMkLst>
            <pc:docMk/>
            <pc:sldMk cId="757650646" sldId="259"/>
            <ac:spMk id="1028" creationId="{1D0BCEDC-8E78-4E42-B26E-4243F970CD2C}"/>
          </ac:spMkLst>
        </pc:spChg>
        <pc:spChg chg="add del">
          <ac:chgData name="amulya ammu" userId="8533898d76a72e16" providerId="LiveId" clId="{F5B3B683-E04A-4896-B34D-D6E4AB8EB2D4}" dt="2022-12-05T22:46:00.067" v="64" actId="26606"/>
          <ac:spMkLst>
            <pc:docMk/>
            <pc:sldMk cId="757650646" sldId="259"/>
            <ac:spMk id="1031" creationId="{4DE0D6BE-330A-422D-9BD9-1E18F73C6E1E}"/>
          </ac:spMkLst>
        </pc:spChg>
        <pc:spChg chg="add del">
          <ac:chgData name="amulya ammu" userId="8533898d76a72e16" providerId="LiveId" clId="{F5B3B683-E04A-4896-B34D-D6E4AB8EB2D4}" dt="2022-12-05T22:46:01.288" v="66" actId="26606"/>
          <ac:spMkLst>
            <pc:docMk/>
            <pc:sldMk cId="757650646" sldId="259"/>
            <ac:spMk id="1033" creationId="{8303E62F-257C-43A0-BEF7-E0DECD856D26}"/>
          </ac:spMkLst>
        </pc:spChg>
        <pc:picChg chg="add mod ord">
          <ac:chgData name="amulya ammu" userId="8533898d76a72e16" providerId="LiveId" clId="{F5B3B683-E04A-4896-B34D-D6E4AB8EB2D4}" dt="2022-12-06T02:36:43.065" v="104" actId="14100"/>
          <ac:picMkLst>
            <pc:docMk/>
            <pc:sldMk cId="757650646" sldId="259"/>
            <ac:picMk id="1026" creationId="{A4AF1BF1-3C36-E771-14B0-50EA535D312A}"/>
          </ac:picMkLst>
        </pc:picChg>
        <pc:cxnChg chg="add del">
          <ac:chgData name="amulya ammu" userId="8533898d76a72e16" providerId="LiveId" clId="{F5B3B683-E04A-4896-B34D-D6E4AB8EB2D4}" dt="2022-12-05T22:46:30.935" v="80" actId="26606"/>
          <ac:cxnSpMkLst>
            <pc:docMk/>
            <pc:sldMk cId="757650646" sldId="259"/>
            <ac:cxnSpMk id="1029" creationId="{A4F35239-EB86-4ACB-91DE-4989620C2C1A}"/>
          </ac:cxnSpMkLst>
        </pc:cxnChg>
        <pc:cxnChg chg="add del">
          <ac:chgData name="amulya ammu" userId="8533898d76a72e16" providerId="LiveId" clId="{F5B3B683-E04A-4896-B34D-D6E4AB8EB2D4}" dt="2022-12-05T22:46:20.435" v="74" actId="26606"/>
          <ac:cxnSpMkLst>
            <pc:docMk/>
            <pc:sldMk cId="757650646" sldId="259"/>
            <ac:cxnSpMk id="1030" creationId="{E2A31A05-19BB-4F84-9402-E8569CBDBDB3}"/>
          </ac:cxnSpMkLst>
        </pc:cxnChg>
        <pc:cxnChg chg="add del">
          <ac:chgData name="amulya ammu" userId="8533898d76a72e16" providerId="LiveId" clId="{F5B3B683-E04A-4896-B34D-D6E4AB8EB2D4}" dt="2022-12-05T22:46:13.954" v="68" actId="26606"/>
          <ac:cxnSpMkLst>
            <pc:docMk/>
            <pc:sldMk cId="757650646" sldId="259"/>
            <ac:cxnSpMk id="1035" creationId="{A4F35239-EB86-4ACB-91DE-4989620C2C1A}"/>
          </ac:cxnSpMkLst>
        </pc:cxnChg>
      </pc:sldChg>
      <pc:sldChg chg="modSp mod">
        <pc:chgData name="amulya ammu" userId="8533898d76a72e16" providerId="LiveId" clId="{F5B3B683-E04A-4896-B34D-D6E4AB8EB2D4}" dt="2022-12-06T02:38:51.729" v="115" actId="14100"/>
        <pc:sldMkLst>
          <pc:docMk/>
          <pc:sldMk cId="3932595399" sldId="260"/>
        </pc:sldMkLst>
        <pc:graphicFrameChg chg="mod modGraphic">
          <ac:chgData name="amulya ammu" userId="8533898d76a72e16" providerId="LiveId" clId="{F5B3B683-E04A-4896-B34D-D6E4AB8EB2D4}" dt="2022-12-06T02:38:51.729" v="115" actId="14100"/>
          <ac:graphicFrameMkLst>
            <pc:docMk/>
            <pc:sldMk cId="3932595399" sldId="260"/>
            <ac:graphicFrameMk id="12" creationId="{B692AA79-A8FB-FF69-B959-71BA49752900}"/>
          </ac:graphicFrameMkLst>
        </pc:graphicFrameChg>
      </pc:sldChg>
      <pc:sldChg chg="addSp delSp modSp">
        <pc:chgData name="amulya ammu" userId="8533898d76a72e16" providerId="LiveId" clId="{F5B3B683-E04A-4896-B34D-D6E4AB8EB2D4}" dt="2022-12-05T22:48:46.529" v="92"/>
        <pc:sldMkLst>
          <pc:docMk/>
          <pc:sldMk cId="282656626" sldId="261"/>
        </pc:sldMkLst>
        <pc:spChg chg="mod">
          <ac:chgData name="amulya ammu" userId="8533898d76a72e16" providerId="LiveId" clId="{F5B3B683-E04A-4896-B34D-D6E4AB8EB2D4}" dt="2022-12-05T22:48:42.089" v="91" actId="14100"/>
          <ac:spMkLst>
            <pc:docMk/>
            <pc:sldMk cId="282656626" sldId="261"/>
            <ac:spMk id="3" creationId="{C1C414AD-225F-F0BC-A1C8-C5171B1091FA}"/>
          </ac:spMkLst>
        </pc:spChg>
        <pc:spChg chg="add del mod">
          <ac:chgData name="amulya ammu" userId="8533898d76a72e16" providerId="LiveId" clId="{F5B3B683-E04A-4896-B34D-D6E4AB8EB2D4}" dt="2022-12-05T22:48:10.018" v="87"/>
          <ac:spMkLst>
            <pc:docMk/>
            <pc:sldMk cId="282656626" sldId="261"/>
            <ac:spMk id="4" creationId="{362248DD-0F69-B01B-D1C3-FBFBB4A84C94}"/>
          </ac:spMkLst>
        </pc:spChg>
        <pc:spChg chg="add del mod">
          <ac:chgData name="amulya ammu" userId="8533898d76a72e16" providerId="LiveId" clId="{F5B3B683-E04A-4896-B34D-D6E4AB8EB2D4}" dt="2022-12-05T22:48:46.529" v="92"/>
          <ac:spMkLst>
            <pc:docMk/>
            <pc:sldMk cId="282656626" sldId="261"/>
            <ac:spMk id="5" creationId="{BF3650C8-04DE-FEAB-3338-748F617905A1}"/>
          </ac:spMkLst>
        </pc:spChg>
      </pc:sldChg>
      <pc:sldChg chg="delSp modSp mod">
        <pc:chgData name="amulya ammu" userId="8533898d76a72e16" providerId="LiveId" clId="{F5B3B683-E04A-4896-B34D-D6E4AB8EB2D4}" dt="2022-12-06T02:40:58.316" v="119" actId="1076"/>
        <pc:sldMkLst>
          <pc:docMk/>
          <pc:sldMk cId="1189140840" sldId="263"/>
        </pc:sldMkLst>
        <pc:spChg chg="mod">
          <ac:chgData name="amulya ammu" userId="8533898d76a72e16" providerId="LiveId" clId="{F5B3B683-E04A-4896-B34D-D6E4AB8EB2D4}" dt="2022-12-06T02:40:58.316" v="119" actId="1076"/>
          <ac:spMkLst>
            <pc:docMk/>
            <pc:sldMk cId="1189140840" sldId="263"/>
            <ac:spMk id="3" creationId="{BE474516-002F-23CE-A6AE-79DF597B68AD}"/>
          </ac:spMkLst>
        </pc:spChg>
        <pc:picChg chg="del">
          <ac:chgData name="amulya ammu" userId="8533898d76a72e16" providerId="LiveId" clId="{F5B3B683-E04A-4896-B34D-D6E4AB8EB2D4}" dt="2022-12-06T02:35:17.383" v="93" actId="478"/>
          <ac:picMkLst>
            <pc:docMk/>
            <pc:sldMk cId="1189140840" sldId="263"/>
            <ac:picMk id="9" creationId="{185F9C60-6A96-E1F1-9C81-4A9D47EA94BF}"/>
          </ac:picMkLst>
        </pc:picChg>
      </pc:sldChg>
      <pc:sldChg chg="addSp delSp modSp mod">
        <pc:chgData name="amulya ammu" userId="8533898d76a72e16" providerId="LiveId" clId="{F5B3B683-E04A-4896-B34D-D6E4AB8EB2D4}" dt="2022-12-05T22:32:25.798" v="59" actId="20577"/>
        <pc:sldMkLst>
          <pc:docMk/>
          <pc:sldMk cId="758450613" sldId="264"/>
        </pc:sldMkLst>
        <pc:spChg chg="mod">
          <ac:chgData name="amulya ammu" userId="8533898d76a72e16" providerId="LiveId" clId="{F5B3B683-E04A-4896-B34D-D6E4AB8EB2D4}" dt="2022-12-05T22:30:35.350" v="46" actId="26606"/>
          <ac:spMkLst>
            <pc:docMk/>
            <pc:sldMk cId="758450613" sldId="264"/>
            <ac:spMk id="2" creationId="{682FA3E2-C702-72F0-278C-D4DEB3366708}"/>
          </ac:spMkLst>
        </pc:spChg>
        <pc:spChg chg="mod">
          <ac:chgData name="amulya ammu" userId="8533898d76a72e16" providerId="LiveId" clId="{F5B3B683-E04A-4896-B34D-D6E4AB8EB2D4}" dt="2022-12-05T22:32:25.798" v="59" actId="20577"/>
          <ac:spMkLst>
            <pc:docMk/>
            <pc:sldMk cId="758450613" sldId="264"/>
            <ac:spMk id="3" creationId="{2E97887E-7984-9BB9-4831-73371D3DD5A7}"/>
          </ac:spMkLst>
        </pc:spChg>
        <pc:spChg chg="add del">
          <ac:chgData name="amulya ammu" userId="8533898d76a72e16" providerId="LiveId" clId="{F5B3B683-E04A-4896-B34D-D6E4AB8EB2D4}" dt="2022-12-05T22:30:35.350" v="46" actId="26606"/>
          <ac:spMkLst>
            <pc:docMk/>
            <pc:sldMk cId="758450613" sldId="264"/>
            <ac:spMk id="6" creationId="{B1007713-5891-46A9-BACA-FAD760FE2353}"/>
          </ac:spMkLst>
        </pc:spChg>
        <pc:spChg chg="add del">
          <ac:chgData name="amulya ammu" userId="8533898d76a72e16" providerId="LiveId" clId="{F5B3B683-E04A-4896-B34D-D6E4AB8EB2D4}" dt="2022-12-05T22:30:35.350" v="46" actId="26606"/>
          <ac:spMkLst>
            <pc:docMk/>
            <pc:sldMk cId="758450613" sldId="264"/>
            <ac:spMk id="11" creationId="{74BB6AA7-7EAD-4D3B-9335-B6E8BD7E6891}"/>
          </ac:spMkLst>
        </pc:spChg>
        <pc:spChg chg="add del">
          <ac:chgData name="amulya ammu" userId="8533898d76a72e16" providerId="LiveId" clId="{F5B3B683-E04A-4896-B34D-D6E4AB8EB2D4}" dt="2022-12-05T22:30:21.932" v="37" actId="26606"/>
          <ac:spMkLst>
            <pc:docMk/>
            <pc:sldMk cId="758450613" sldId="264"/>
            <ac:spMk id="16" creationId="{3BFBA67F-0D4D-4C2E-A1D7-82D080A4B3AD}"/>
          </ac:spMkLst>
        </pc:spChg>
        <pc:spChg chg="add del">
          <ac:chgData name="amulya ammu" userId="8533898d76a72e16" providerId="LiveId" clId="{F5B3B683-E04A-4896-B34D-D6E4AB8EB2D4}" dt="2022-12-05T22:30:17.587" v="31" actId="26606"/>
          <ac:spMkLst>
            <pc:docMk/>
            <pc:sldMk cId="758450613" sldId="264"/>
            <ac:spMk id="17" creationId="{4DE0D6BE-330A-422D-9BD9-1E18F73C6E1E}"/>
          </ac:spMkLst>
        </pc:spChg>
        <pc:spChg chg="add del">
          <ac:chgData name="amulya ammu" userId="8533898d76a72e16" providerId="LiveId" clId="{F5B3B683-E04A-4896-B34D-D6E4AB8EB2D4}" dt="2022-12-05T22:30:21.932" v="37" actId="26606"/>
          <ac:spMkLst>
            <pc:docMk/>
            <pc:sldMk cId="758450613" sldId="264"/>
            <ac:spMk id="18" creationId="{EFA2AC96-1E47-421C-A03F-F98E354EB4E6}"/>
          </ac:spMkLst>
        </pc:spChg>
        <pc:spChg chg="add del">
          <ac:chgData name="amulya ammu" userId="8533898d76a72e16" providerId="LiveId" clId="{F5B3B683-E04A-4896-B34D-D6E4AB8EB2D4}" dt="2022-12-05T22:30:19.160" v="33" actId="26606"/>
          <ac:spMkLst>
            <pc:docMk/>
            <pc:sldMk cId="758450613" sldId="264"/>
            <ac:spMk id="20" creationId="{4DE0D6BE-330A-422D-9BD9-1E18F73C6E1E}"/>
          </ac:spMkLst>
        </pc:spChg>
        <pc:spChg chg="add del">
          <ac:chgData name="amulya ammu" userId="8533898d76a72e16" providerId="LiveId" clId="{F5B3B683-E04A-4896-B34D-D6E4AB8EB2D4}" dt="2022-12-05T22:30:20.528" v="35" actId="26606"/>
          <ac:spMkLst>
            <pc:docMk/>
            <pc:sldMk cId="758450613" sldId="264"/>
            <ac:spMk id="23" creationId="{4DE0D6BE-330A-422D-9BD9-1E18F73C6E1E}"/>
          </ac:spMkLst>
        </pc:spChg>
        <pc:spChg chg="add del">
          <ac:chgData name="amulya ammu" userId="8533898d76a72e16" providerId="LiveId" clId="{F5B3B683-E04A-4896-B34D-D6E4AB8EB2D4}" dt="2022-12-05T22:30:26.777" v="39" actId="26606"/>
          <ac:spMkLst>
            <pc:docMk/>
            <pc:sldMk cId="758450613" sldId="264"/>
            <ac:spMk id="24" creationId="{4DE0D6BE-330A-422D-9BD9-1E18F73C6E1E}"/>
          </ac:spMkLst>
        </pc:spChg>
        <pc:spChg chg="add del">
          <ac:chgData name="amulya ammu" userId="8533898d76a72e16" providerId="LiveId" clId="{F5B3B683-E04A-4896-B34D-D6E4AB8EB2D4}" dt="2022-12-05T22:30:29.655" v="41" actId="26606"/>
          <ac:spMkLst>
            <pc:docMk/>
            <pc:sldMk cId="758450613" sldId="264"/>
            <ac:spMk id="27" creationId="{4DE0D6BE-330A-422D-9BD9-1E18F73C6E1E}"/>
          </ac:spMkLst>
        </pc:spChg>
        <pc:spChg chg="add del">
          <ac:chgData name="amulya ammu" userId="8533898d76a72e16" providerId="LiveId" clId="{F5B3B683-E04A-4896-B34D-D6E4AB8EB2D4}" dt="2022-12-05T22:30:32.973" v="43" actId="26606"/>
          <ac:spMkLst>
            <pc:docMk/>
            <pc:sldMk cId="758450613" sldId="264"/>
            <ac:spMk id="30" creationId="{4DE0D6BE-330A-422D-9BD9-1E18F73C6E1E}"/>
          </ac:spMkLst>
        </pc:spChg>
        <pc:spChg chg="add del">
          <ac:chgData name="amulya ammu" userId="8533898d76a72e16" providerId="LiveId" clId="{F5B3B683-E04A-4896-B34D-D6E4AB8EB2D4}" dt="2022-12-05T22:30:35.335" v="45" actId="26606"/>
          <ac:spMkLst>
            <pc:docMk/>
            <pc:sldMk cId="758450613" sldId="264"/>
            <ac:spMk id="33" creationId="{4DE0D6BE-330A-422D-9BD9-1E18F73C6E1E}"/>
          </ac:spMkLst>
        </pc:spChg>
        <pc:spChg chg="add">
          <ac:chgData name="amulya ammu" userId="8533898d76a72e16" providerId="LiveId" clId="{F5B3B683-E04A-4896-B34D-D6E4AB8EB2D4}" dt="2022-12-05T22:30:35.350" v="46" actId="26606"/>
          <ac:spMkLst>
            <pc:docMk/>
            <pc:sldMk cId="758450613" sldId="264"/>
            <ac:spMk id="36" creationId="{4DE0D6BE-330A-422D-9BD9-1E18F73C6E1E}"/>
          </ac:spMkLst>
        </pc:spChg>
        <pc:picChg chg="del">
          <ac:chgData name="amulya ammu" userId="8533898d76a72e16" providerId="LiveId" clId="{F5B3B683-E04A-4896-B34D-D6E4AB8EB2D4}" dt="2022-12-05T22:30:13.072" v="29" actId="478"/>
          <ac:picMkLst>
            <pc:docMk/>
            <pc:sldMk cId="758450613" sldId="264"/>
            <ac:picMk id="4" creationId="{B52F5855-C051-E709-BC72-6A8D6BB325FB}"/>
          </ac:picMkLst>
        </pc:picChg>
        <pc:picChg chg="add del">
          <ac:chgData name="amulya ammu" userId="8533898d76a72e16" providerId="LiveId" clId="{F5B3B683-E04A-4896-B34D-D6E4AB8EB2D4}" dt="2022-12-05T22:30:17.587" v="31" actId="26606"/>
          <ac:picMkLst>
            <pc:docMk/>
            <pc:sldMk cId="758450613" sldId="264"/>
            <ac:picMk id="13" creationId="{CC72C7B5-B00F-17E7-C4E6-AC95490AD278}"/>
          </ac:picMkLst>
        </pc:picChg>
        <pc:picChg chg="add del">
          <ac:chgData name="amulya ammu" userId="8533898d76a72e16" providerId="LiveId" clId="{F5B3B683-E04A-4896-B34D-D6E4AB8EB2D4}" dt="2022-12-05T22:30:19.160" v="33" actId="26606"/>
          <ac:picMkLst>
            <pc:docMk/>
            <pc:sldMk cId="758450613" sldId="264"/>
            <ac:picMk id="19" creationId="{4F150673-9731-0EBE-7C95-D294BA523E73}"/>
          </ac:picMkLst>
        </pc:picChg>
        <pc:picChg chg="add del">
          <ac:chgData name="amulya ammu" userId="8533898d76a72e16" providerId="LiveId" clId="{F5B3B683-E04A-4896-B34D-D6E4AB8EB2D4}" dt="2022-12-05T22:30:26.777" v="39" actId="26606"/>
          <ac:picMkLst>
            <pc:docMk/>
            <pc:sldMk cId="758450613" sldId="264"/>
            <ac:picMk id="21" creationId="{1BEF2986-BE36-ADEC-BCCA-E18E2F39AA7E}"/>
          </ac:picMkLst>
        </pc:picChg>
        <pc:picChg chg="add del">
          <ac:chgData name="amulya ammu" userId="8533898d76a72e16" providerId="LiveId" clId="{F5B3B683-E04A-4896-B34D-D6E4AB8EB2D4}" dt="2022-12-05T22:30:20.528" v="35" actId="26606"/>
          <ac:picMkLst>
            <pc:docMk/>
            <pc:sldMk cId="758450613" sldId="264"/>
            <ac:picMk id="22" creationId="{1BEF2986-BE36-ADEC-BCCA-E18E2F39AA7E}"/>
          </ac:picMkLst>
        </pc:picChg>
        <pc:picChg chg="add del">
          <ac:chgData name="amulya ammu" userId="8533898d76a72e16" providerId="LiveId" clId="{F5B3B683-E04A-4896-B34D-D6E4AB8EB2D4}" dt="2022-12-05T22:30:29.655" v="41" actId="26606"/>
          <ac:picMkLst>
            <pc:docMk/>
            <pc:sldMk cId="758450613" sldId="264"/>
            <ac:picMk id="26" creationId="{CC72C7B5-B00F-17E7-C4E6-AC95490AD278}"/>
          </ac:picMkLst>
        </pc:picChg>
        <pc:picChg chg="add del">
          <ac:chgData name="amulya ammu" userId="8533898d76a72e16" providerId="LiveId" clId="{F5B3B683-E04A-4896-B34D-D6E4AB8EB2D4}" dt="2022-12-05T22:30:32.973" v="43" actId="26606"/>
          <ac:picMkLst>
            <pc:docMk/>
            <pc:sldMk cId="758450613" sldId="264"/>
            <ac:picMk id="29" creationId="{4F150673-9731-0EBE-7C95-D294BA523E73}"/>
          </ac:picMkLst>
        </pc:picChg>
        <pc:picChg chg="add del">
          <ac:chgData name="amulya ammu" userId="8533898d76a72e16" providerId="LiveId" clId="{F5B3B683-E04A-4896-B34D-D6E4AB8EB2D4}" dt="2022-12-05T22:30:35.335" v="45" actId="26606"/>
          <ac:picMkLst>
            <pc:docMk/>
            <pc:sldMk cId="758450613" sldId="264"/>
            <ac:picMk id="32" creationId="{1BEF2986-BE36-ADEC-BCCA-E18E2F39AA7E}"/>
          </ac:picMkLst>
        </pc:picChg>
        <pc:picChg chg="add">
          <ac:chgData name="amulya ammu" userId="8533898d76a72e16" providerId="LiveId" clId="{F5B3B683-E04A-4896-B34D-D6E4AB8EB2D4}" dt="2022-12-05T22:30:35.350" v="46" actId="26606"/>
          <ac:picMkLst>
            <pc:docMk/>
            <pc:sldMk cId="758450613" sldId="264"/>
            <ac:picMk id="35" creationId="{4F150673-9731-0EBE-7C95-D294BA523E73}"/>
          </ac:picMkLst>
        </pc:picChg>
      </pc:sldChg>
      <pc:sldChg chg="addSp delSp modSp new mod modClrScheme chgLayout">
        <pc:chgData name="amulya ammu" userId="8533898d76a72e16" providerId="LiveId" clId="{F5B3B683-E04A-4896-B34D-D6E4AB8EB2D4}" dt="2022-12-06T02:50:12.648" v="129" actId="14100"/>
        <pc:sldMkLst>
          <pc:docMk/>
          <pc:sldMk cId="2538826836" sldId="266"/>
        </pc:sldMkLst>
        <pc:spChg chg="del">
          <ac:chgData name="amulya ammu" userId="8533898d76a72e16" providerId="LiveId" clId="{F5B3B683-E04A-4896-B34D-D6E4AB8EB2D4}" dt="2022-12-05T22:26:24.223" v="6" actId="700"/>
          <ac:spMkLst>
            <pc:docMk/>
            <pc:sldMk cId="2538826836" sldId="266"/>
            <ac:spMk id="2" creationId="{4CA73B6F-4521-B229-CF4A-EB3C7198BD6C}"/>
          </ac:spMkLst>
        </pc:spChg>
        <pc:spChg chg="del">
          <ac:chgData name="amulya ammu" userId="8533898d76a72e16" providerId="LiveId" clId="{F5B3B683-E04A-4896-B34D-D6E4AB8EB2D4}" dt="2022-12-05T22:26:24.223" v="6" actId="700"/>
          <ac:spMkLst>
            <pc:docMk/>
            <pc:sldMk cId="2538826836" sldId="266"/>
            <ac:spMk id="3" creationId="{3D17E36E-A16E-9599-2A08-B48D9876AB5C}"/>
          </ac:spMkLst>
        </pc:spChg>
        <pc:spChg chg="add mod">
          <ac:chgData name="amulya ammu" userId="8533898d76a72e16" providerId="LiveId" clId="{F5B3B683-E04A-4896-B34D-D6E4AB8EB2D4}" dt="2022-12-05T22:32:35.427" v="60" actId="2711"/>
          <ac:spMkLst>
            <pc:docMk/>
            <pc:sldMk cId="2538826836" sldId="266"/>
            <ac:spMk id="5" creationId="{0B33116D-6DE3-F743-BDF5-6596F8E8DDBB}"/>
          </ac:spMkLst>
        </pc:spChg>
        <pc:spChg chg="add mod">
          <ac:chgData name="amulya ammu" userId="8533898d76a72e16" providerId="LiveId" clId="{F5B3B683-E04A-4896-B34D-D6E4AB8EB2D4}" dt="2022-12-06T02:42:11.973" v="123" actId="2711"/>
          <ac:spMkLst>
            <pc:docMk/>
            <pc:sldMk cId="2538826836" sldId="266"/>
            <ac:spMk id="6" creationId="{11F5C78C-114B-857B-A5CA-17AE5180D36F}"/>
          </ac:spMkLst>
        </pc:spChg>
        <pc:picChg chg="add mod">
          <ac:chgData name="amulya ammu" userId="8533898d76a72e16" providerId="LiveId" clId="{F5B3B683-E04A-4896-B34D-D6E4AB8EB2D4}" dt="2022-12-06T02:50:12.648" v="129" actId="14100"/>
          <ac:picMkLst>
            <pc:docMk/>
            <pc:sldMk cId="2538826836" sldId="266"/>
            <ac:picMk id="4" creationId="{53478CFA-F07B-6C29-CEF3-F54D6CC00A6A}"/>
          </ac:picMkLst>
        </pc:picChg>
        <pc:picChg chg="add mod">
          <ac:chgData name="amulya ammu" userId="8533898d76a72e16" providerId="LiveId" clId="{F5B3B683-E04A-4896-B34D-D6E4AB8EB2D4}" dt="2022-12-06T02:50:07.121" v="128" actId="14100"/>
          <ac:picMkLst>
            <pc:docMk/>
            <pc:sldMk cId="2538826836" sldId="266"/>
            <ac:picMk id="7" creationId="{66D19983-A82D-F81E-7A9F-F1AEB4E1F18C}"/>
          </ac:picMkLst>
        </pc:picChg>
      </pc:sldChg>
      <pc:sldChg chg="addSp modSp new mod">
        <pc:chgData name="amulya ammu" userId="8533898d76a72e16" providerId="LiveId" clId="{F5B3B683-E04A-4896-B34D-D6E4AB8EB2D4}" dt="2022-12-06T02:50:21.558" v="131" actId="14100"/>
        <pc:sldMkLst>
          <pc:docMk/>
          <pc:sldMk cId="250702895" sldId="267"/>
        </pc:sldMkLst>
        <pc:spChg chg="add mod">
          <ac:chgData name="amulya ammu" userId="8533898d76a72e16" providerId="LiveId" clId="{F5B3B683-E04A-4896-B34D-D6E4AB8EB2D4}" dt="2022-12-05T22:28:38.037" v="20" actId="20577"/>
          <ac:spMkLst>
            <pc:docMk/>
            <pc:sldMk cId="250702895" sldId="267"/>
            <ac:spMk id="2" creationId="{FCC423CA-F1FA-CE80-6CF1-83FB5DFB0350}"/>
          </ac:spMkLst>
        </pc:spChg>
        <pc:spChg chg="add mod">
          <ac:chgData name="amulya ammu" userId="8533898d76a72e16" providerId="LiveId" clId="{F5B3B683-E04A-4896-B34D-D6E4AB8EB2D4}" dt="2022-12-05T22:31:12.173" v="49" actId="1076"/>
          <ac:spMkLst>
            <pc:docMk/>
            <pc:sldMk cId="250702895" sldId="267"/>
            <ac:spMk id="4" creationId="{4E99774C-1DEC-F42C-3612-70314B7C6E11}"/>
          </ac:spMkLst>
        </pc:spChg>
        <pc:picChg chg="add mod">
          <ac:chgData name="amulya ammu" userId="8533898d76a72e16" providerId="LiveId" clId="{F5B3B683-E04A-4896-B34D-D6E4AB8EB2D4}" dt="2022-12-06T02:49:50.680" v="126" actId="14100"/>
          <ac:picMkLst>
            <pc:docMk/>
            <pc:sldMk cId="250702895" sldId="267"/>
            <ac:picMk id="3" creationId="{D5DA67D6-822E-E470-C9E9-DA90E114C234}"/>
          </ac:picMkLst>
        </pc:picChg>
        <pc:picChg chg="add mod">
          <ac:chgData name="amulya ammu" userId="8533898d76a72e16" providerId="LiveId" clId="{F5B3B683-E04A-4896-B34D-D6E4AB8EB2D4}" dt="2022-12-06T02:50:21.558" v="131" actId="14100"/>
          <ac:picMkLst>
            <pc:docMk/>
            <pc:sldMk cId="250702895" sldId="267"/>
            <ac:picMk id="5" creationId="{FE809999-490F-5B88-E94E-B075E076FF73}"/>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1D0685-8FF8-4E53-945F-DAB3C5BD7F4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7D234B7-59AD-4FAB-A041-1B265F8EDF10}">
      <dgm:prSet/>
      <dgm:spPr/>
      <dgm:t>
        <a:bodyPr/>
        <a:lstStyle/>
        <a:p>
          <a:r>
            <a:rPr lang="en-US" dirty="0"/>
            <a:t>Amulya Bandi – 700730862</a:t>
          </a:r>
        </a:p>
      </dgm:t>
    </dgm:pt>
    <dgm:pt modelId="{8F01AD53-B5AC-4A57-8FE2-F22596E8891F}" type="parTrans" cxnId="{C736ECF6-1CA5-45C8-9B70-1CCAFEF48613}">
      <dgm:prSet/>
      <dgm:spPr/>
      <dgm:t>
        <a:bodyPr/>
        <a:lstStyle/>
        <a:p>
          <a:endParaRPr lang="en-US"/>
        </a:p>
      </dgm:t>
    </dgm:pt>
    <dgm:pt modelId="{6763A255-D6DC-42C8-AD43-E3B222723A3A}" type="sibTrans" cxnId="{C736ECF6-1CA5-45C8-9B70-1CCAFEF48613}">
      <dgm:prSet/>
      <dgm:spPr/>
      <dgm:t>
        <a:bodyPr/>
        <a:lstStyle/>
        <a:p>
          <a:endParaRPr lang="en-US"/>
        </a:p>
      </dgm:t>
    </dgm:pt>
    <dgm:pt modelId="{4AD6FB24-D2FC-4842-8707-F6AF7861F958}">
      <dgm:prSet/>
      <dgm:spPr/>
      <dgm:t>
        <a:bodyPr/>
        <a:lstStyle/>
        <a:p>
          <a:r>
            <a:rPr lang="en-US" dirty="0"/>
            <a:t>Alekhya Nalla – 700734522</a:t>
          </a:r>
        </a:p>
      </dgm:t>
    </dgm:pt>
    <dgm:pt modelId="{0D7A6459-6F08-4489-8FEF-65BD3B7404A8}" type="parTrans" cxnId="{A13D7E61-364C-4A61-9945-B2B60490E076}">
      <dgm:prSet/>
      <dgm:spPr/>
      <dgm:t>
        <a:bodyPr/>
        <a:lstStyle/>
        <a:p>
          <a:endParaRPr lang="en-US"/>
        </a:p>
      </dgm:t>
    </dgm:pt>
    <dgm:pt modelId="{A61E079F-5227-4575-8927-7D8B0B905138}" type="sibTrans" cxnId="{A13D7E61-364C-4A61-9945-B2B60490E076}">
      <dgm:prSet/>
      <dgm:spPr/>
      <dgm:t>
        <a:bodyPr/>
        <a:lstStyle/>
        <a:p>
          <a:endParaRPr lang="en-US"/>
        </a:p>
      </dgm:t>
    </dgm:pt>
    <dgm:pt modelId="{30B8216F-5E7D-4E47-AE66-94EC7AC0A3E4}">
      <dgm:prSet/>
      <dgm:spPr/>
      <dgm:t>
        <a:bodyPr/>
        <a:lstStyle/>
        <a:p>
          <a:r>
            <a:rPr lang="en-US"/>
            <a:t>Nirmala Yarlagadda – 700733102</a:t>
          </a:r>
        </a:p>
      </dgm:t>
    </dgm:pt>
    <dgm:pt modelId="{D55D8E49-19E5-432B-B1A5-7DE2F2C12DF7}" type="parTrans" cxnId="{97E85ACF-215B-4429-B314-E66D34E3D83E}">
      <dgm:prSet/>
      <dgm:spPr/>
      <dgm:t>
        <a:bodyPr/>
        <a:lstStyle/>
        <a:p>
          <a:endParaRPr lang="en-US"/>
        </a:p>
      </dgm:t>
    </dgm:pt>
    <dgm:pt modelId="{99B040A0-AEEF-45C8-BC1E-052C609058DD}" type="sibTrans" cxnId="{97E85ACF-215B-4429-B314-E66D34E3D83E}">
      <dgm:prSet/>
      <dgm:spPr/>
      <dgm:t>
        <a:bodyPr/>
        <a:lstStyle/>
        <a:p>
          <a:endParaRPr lang="en-US"/>
        </a:p>
      </dgm:t>
    </dgm:pt>
    <dgm:pt modelId="{C2DC40B5-3382-49C3-9BD0-9A91F520AE34}">
      <dgm:prSet/>
      <dgm:spPr/>
      <dgm:t>
        <a:bodyPr/>
        <a:lstStyle/>
        <a:p>
          <a:r>
            <a:rPr lang="en-US" dirty="0"/>
            <a:t>Madhuri Pappu - 700735259</a:t>
          </a:r>
        </a:p>
      </dgm:t>
    </dgm:pt>
    <dgm:pt modelId="{BE3628DD-4531-4D47-AE05-78821D5B2388}" type="parTrans" cxnId="{44897240-0A46-4ED5-8A9E-5D9B712CA1A7}">
      <dgm:prSet/>
      <dgm:spPr/>
      <dgm:t>
        <a:bodyPr/>
        <a:lstStyle/>
        <a:p>
          <a:endParaRPr lang="en-US"/>
        </a:p>
      </dgm:t>
    </dgm:pt>
    <dgm:pt modelId="{95C79088-4E8A-4136-941B-DB7695FC9AF6}" type="sibTrans" cxnId="{44897240-0A46-4ED5-8A9E-5D9B712CA1A7}">
      <dgm:prSet/>
      <dgm:spPr/>
      <dgm:t>
        <a:bodyPr/>
        <a:lstStyle/>
        <a:p>
          <a:endParaRPr lang="en-US"/>
        </a:p>
      </dgm:t>
    </dgm:pt>
    <dgm:pt modelId="{3A1EA636-02D5-4EAB-B273-CFB018A5BF54}" type="pres">
      <dgm:prSet presAssocID="{9D1D0685-8FF8-4E53-945F-DAB3C5BD7F46}" presName="linear" presStyleCnt="0">
        <dgm:presLayoutVars>
          <dgm:animLvl val="lvl"/>
          <dgm:resizeHandles val="exact"/>
        </dgm:presLayoutVars>
      </dgm:prSet>
      <dgm:spPr/>
    </dgm:pt>
    <dgm:pt modelId="{FEC9E110-5996-4021-97E2-5F85EAC60711}" type="pres">
      <dgm:prSet presAssocID="{B7D234B7-59AD-4FAB-A041-1B265F8EDF10}" presName="parentText" presStyleLbl="node1" presStyleIdx="0" presStyleCnt="4">
        <dgm:presLayoutVars>
          <dgm:chMax val="0"/>
          <dgm:bulletEnabled val="1"/>
        </dgm:presLayoutVars>
      </dgm:prSet>
      <dgm:spPr/>
    </dgm:pt>
    <dgm:pt modelId="{128CD238-B0E5-4D28-B8DC-503A8A755114}" type="pres">
      <dgm:prSet presAssocID="{6763A255-D6DC-42C8-AD43-E3B222723A3A}" presName="spacer" presStyleCnt="0"/>
      <dgm:spPr/>
    </dgm:pt>
    <dgm:pt modelId="{AD12F387-9402-492A-8FDF-89EFE0144280}" type="pres">
      <dgm:prSet presAssocID="{4AD6FB24-D2FC-4842-8707-F6AF7861F958}" presName="parentText" presStyleLbl="node1" presStyleIdx="1" presStyleCnt="4">
        <dgm:presLayoutVars>
          <dgm:chMax val="0"/>
          <dgm:bulletEnabled val="1"/>
        </dgm:presLayoutVars>
      </dgm:prSet>
      <dgm:spPr/>
    </dgm:pt>
    <dgm:pt modelId="{B2012832-DA81-4F2B-9428-B31914CAAE3D}" type="pres">
      <dgm:prSet presAssocID="{A61E079F-5227-4575-8927-7D8B0B905138}" presName="spacer" presStyleCnt="0"/>
      <dgm:spPr/>
    </dgm:pt>
    <dgm:pt modelId="{614AAF58-DC97-42A4-B500-7C442A2476D1}" type="pres">
      <dgm:prSet presAssocID="{30B8216F-5E7D-4E47-AE66-94EC7AC0A3E4}" presName="parentText" presStyleLbl="node1" presStyleIdx="2" presStyleCnt="4">
        <dgm:presLayoutVars>
          <dgm:chMax val="0"/>
          <dgm:bulletEnabled val="1"/>
        </dgm:presLayoutVars>
      </dgm:prSet>
      <dgm:spPr/>
    </dgm:pt>
    <dgm:pt modelId="{33298523-9157-43E0-AAE5-DA115A93CF2F}" type="pres">
      <dgm:prSet presAssocID="{99B040A0-AEEF-45C8-BC1E-052C609058DD}" presName="spacer" presStyleCnt="0"/>
      <dgm:spPr/>
    </dgm:pt>
    <dgm:pt modelId="{613E88EC-FD13-4B53-9BD0-6721DF4AA735}" type="pres">
      <dgm:prSet presAssocID="{C2DC40B5-3382-49C3-9BD0-9A91F520AE34}" presName="parentText" presStyleLbl="node1" presStyleIdx="3" presStyleCnt="4">
        <dgm:presLayoutVars>
          <dgm:chMax val="0"/>
          <dgm:bulletEnabled val="1"/>
        </dgm:presLayoutVars>
      </dgm:prSet>
      <dgm:spPr/>
    </dgm:pt>
  </dgm:ptLst>
  <dgm:cxnLst>
    <dgm:cxn modelId="{CF489413-3873-401B-A938-706329FC1F4E}" type="presOf" srcId="{B7D234B7-59AD-4FAB-A041-1B265F8EDF10}" destId="{FEC9E110-5996-4021-97E2-5F85EAC60711}" srcOrd="0" destOrd="0" presId="urn:microsoft.com/office/officeart/2005/8/layout/vList2"/>
    <dgm:cxn modelId="{999F4827-BF13-4B2C-8B26-A391A62FBA48}" type="presOf" srcId="{4AD6FB24-D2FC-4842-8707-F6AF7861F958}" destId="{AD12F387-9402-492A-8FDF-89EFE0144280}" srcOrd="0" destOrd="0" presId="urn:microsoft.com/office/officeart/2005/8/layout/vList2"/>
    <dgm:cxn modelId="{44897240-0A46-4ED5-8A9E-5D9B712CA1A7}" srcId="{9D1D0685-8FF8-4E53-945F-DAB3C5BD7F46}" destId="{C2DC40B5-3382-49C3-9BD0-9A91F520AE34}" srcOrd="3" destOrd="0" parTransId="{BE3628DD-4531-4D47-AE05-78821D5B2388}" sibTransId="{95C79088-4E8A-4136-941B-DB7695FC9AF6}"/>
    <dgm:cxn modelId="{A13D7E61-364C-4A61-9945-B2B60490E076}" srcId="{9D1D0685-8FF8-4E53-945F-DAB3C5BD7F46}" destId="{4AD6FB24-D2FC-4842-8707-F6AF7861F958}" srcOrd="1" destOrd="0" parTransId="{0D7A6459-6F08-4489-8FEF-65BD3B7404A8}" sibTransId="{A61E079F-5227-4575-8927-7D8B0B905138}"/>
    <dgm:cxn modelId="{3ACF8755-C7DE-4917-818C-CB238077D8B5}" type="presOf" srcId="{9D1D0685-8FF8-4E53-945F-DAB3C5BD7F46}" destId="{3A1EA636-02D5-4EAB-B273-CFB018A5BF54}" srcOrd="0" destOrd="0" presId="urn:microsoft.com/office/officeart/2005/8/layout/vList2"/>
    <dgm:cxn modelId="{80C6CCCC-2C8C-4882-9B42-92D79AC59B3B}" type="presOf" srcId="{30B8216F-5E7D-4E47-AE66-94EC7AC0A3E4}" destId="{614AAF58-DC97-42A4-B500-7C442A2476D1}" srcOrd="0" destOrd="0" presId="urn:microsoft.com/office/officeart/2005/8/layout/vList2"/>
    <dgm:cxn modelId="{97E85ACF-215B-4429-B314-E66D34E3D83E}" srcId="{9D1D0685-8FF8-4E53-945F-DAB3C5BD7F46}" destId="{30B8216F-5E7D-4E47-AE66-94EC7AC0A3E4}" srcOrd="2" destOrd="0" parTransId="{D55D8E49-19E5-432B-B1A5-7DE2F2C12DF7}" sibTransId="{99B040A0-AEEF-45C8-BC1E-052C609058DD}"/>
    <dgm:cxn modelId="{740094EF-FC82-4E96-BA3A-1F9FEB28BB56}" type="presOf" srcId="{C2DC40B5-3382-49C3-9BD0-9A91F520AE34}" destId="{613E88EC-FD13-4B53-9BD0-6721DF4AA735}" srcOrd="0" destOrd="0" presId="urn:microsoft.com/office/officeart/2005/8/layout/vList2"/>
    <dgm:cxn modelId="{C736ECF6-1CA5-45C8-9B70-1CCAFEF48613}" srcId="{9D1D0685-8FF8-4E53-945F-DAB3C5BD7F46}" destId="{B7D234B7-59AD-4FAB-A041-1B265F8EDF10}" srcOrd="0" destOrd="0" parTransId="{8F01AD53-B5AC-4A57-8FE2-F22596E8891F}" sibTransId="{6763A255-D6DC-42C8-AD43-E3B222723A3A}"/>
    <dgm:cxn modelId="{7F81044E-C56A-46F4-A43A-07CCA204561E}" type="presParOf" srcId="{3A1EA636-02D5-4EAB-B273-CFB018A5BF54}" destId="{FEC9E110-5996-4021-97E2-5F85EAC60711}" srcOrd="0" destOrd="0" presId="urn:microsoft.com/office/officeart/2005/8/layout/vList2"/>
    <dgm:cxn modelId="{CE9DF129-5B58-45EF-B89E-B5CC7F82FCA9}" type="presParOf" srcId="{3A1EA636-02D5-4EAB-B273-CFB018A5BF54}" destId="{128CD238-B0E5-4D28-B8DC-503A8A755114}" srcOrd="1" destOrd="0" presId="urn:microsoft.com/office/officeart/2005/8/layout/vList2"/>
    <dgm:cxn modelId="{49F185A6-DE96-403B-AC60-3DC5F803C5A7}" type="presParOf" srcId="{3A1EA636-02D5-4EAB-B273-CFB018A5BF54}" destId="{AD12F387-9402-492A-8FDF-89EFE0144280}" srcOrd="2" destOrd="0" presId="urn:microsoft.com/office/officeart/2005/8/layout/vList2"/>
    <dgm:cxn modelId="{E2826434-A5AE-45B3-A52B-B0B16B812A54}" type="presParOf" srcId="{3A1EA636-02D5-4EAB-B273-CFB018A5BF54}" destId="{B2012832-DA81-4F2B-9428-B31914CAAE3D}" srcOrd="3" destOrd="0" presId="urn:microsoft.com/office/officeart/2005/8/layout/vList2"/>
    <dgm:cxn modelId="{FFA4C4EC-CDFD-46F8-954D-E45C732A5592}" type="presParOf" srcId="{3A1EA636-02D5-4EAB-B273-CFB018A5BF54}" destId="{614AAF58-DC97-42A4-B500-7C442A2476D1}" srcOrd="4" destOrd="0" presId="urn:microsoft.com/office/officeart/2005/8/layout/vList2"/>
    <dgm:cxn modelId="{644050E1-1F4F-4B5D-BD38-F15FEC018B7C}" type="presParOf" srcId="{3A1EA636-02D5-4EAB-B273-CFB018A5BF54}" destId="{33298523-9157-43E0-AAE5-DA115A93CF2F}" srcOrd="5" destOrd="0" presId="urn:microsoft.com/office/officeart/2005/8/layout/vList2"/>
    <dgm:cxn modelId="{7D7026CC-D5C2-4574-A527-45D86A9FEFE5}" type="presParOf" srcId="{3A1EA636-02D5-4EAB-B273-CFB018A5BF54}" destId="{613E88EC-FD13-4B53-9BD0-6721DF4AA7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9EB4C8-EB63-4260-9EA4-DCA4C74A19ED}"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US"/>
        </a:p>
      </dgm:t>
    </dgm:pt>
    <dgm:pt modelId="{DEC2CD6C-724B-400C-8480-49BD747B59D9}">
      <dgm:prSet/>
      <dgm:spPr/>
      <dgm:t>
        <a:bodyPr/>
        <a:lstStyle/>
        <a:p>
          <a:r>
            <a:rPr lang="en-US"/>
            <a:t>Collecting Resources: Nirmala Yarlagadda, Madhuri Pappu</a:t>
          </a:r>
        </a:p>
      </dgm:t>
    </dgm:pt>
    <dgm:pt modelId="{C223382C-3835-451E-B389-10ABFFDD35BA}" type="parTrans" cxnId="{4026E9AE-851B-4BBC-BCB3-92A85EA6198C}">
      <dgm:prSet/>
      <dgm:spPr/>
      <dgm:t>
        <a:bodyPr/>
        <a:lstStyle/>
        <a:p>
          <a:endParaRPr lang="en-US"/>
        </a:p>
      </dgm:t>
    </dgm:pt>
    <dgm:pt modelId="{2011DF8A-8687-4281-BCDC-2053ABA7C0DA}" type="sibTrans" cxnId="{4026E9AE-851B-4BBC-BCB3-92A85EA6198C}">
      <dgm:prSet/>
      <dgm:spPr/>
      <dgm:t>
        <a:bodyPr/>
        <a:lstStyle/>
        <a:p>
          <a:endParaRPr lang="en-US"/>
        </a:p>
      </dgm:t>
    </dgm:pt>
    <dgm:pt modelId="{3636E8E5-AAA0-484B-AD9B-01F5DE003CC9}">
      <dgm:prSet/>
      <dgm:spPr/>
      <dgm:t>
        <a:bodyPr/>
        <a:lstStyle/>
        <a:p>
          <a:r>
            <a:rPr lang="en-US"/>
            <a:t>Implementation of tasks: Alekhya Nalla, Amulya Bandi</a:t>
          </a:r>
        </a:p>
      </dgm:t>
    </dgm:pt>
    <dgm:pt modelId="{146899F1-03AF-433A-965D-73D9606639ED}" type="parTrans" cxnId="{8E3E9B9F-0E3C-4AF9-8A80-571A9B603AC3}">
      <dgm:prSet/>
      <dgm:spPr/>
      <dgm:t>
        <a:bodyPr/>
        <a:lstStyle/>
        <a:p>
          <a:endParaRPr lang="en-US"/>
        </a:p>
      </dgm:t>
    </dgm:pt>
    <dgm:pt modelId="{00889451-EACD-41C9-9D2C-B0FFB1ACA50F}" type="sibTrans" cxnId="{8E3E9B9F-0E3C-4AF9-8A80-571A9B603AC3}">
      <dgm:prSet/>
      <dgm:spPr/>
      <dgm:t>
        <a:bodyPr/>
        <a:lstStyle/>
        <a:p>
          <a:endParaRPr lang="en-US"/>
        </a:p>
      </dgm:t>
    </dgm:pt>
    <dgm:pt modelId="{000E7FEC-8CB8-4068-9FC1-A38193EA112C}">
      <dgm:prSet/>
      <dgm:spPr/>
      <dgm:t>
        <a:bodyPr/>
        <a:lstStyle/>
        <a:p>
          <a:r>
            <a:rPr lang="en-US"/>
            <a:t>Contributions (members/percentage)</a:t>
          </a:r>
        </a:p>
      </dgm:t>
    </dgm:pt>
    <dgm:pt modelId="{A2D9BFC0-D098-4B42-8978-065E124549A2}" type="parTrans" cxnId="{25A162AE-9E9F-4035-9AA8-719567C0835A}">
      <dgm:prSet/>
      <dgm:spPr/>
      <dgm:t>
        <a:bodyPr/>
        <a:lstStyle/>
        <a:p>
          <a:endParaRPr lang="en-US"/>
        </a:p>
      </dgm:t>
    </dgm:pt>
    <dgm:pt modelId="{27103034-7140-4262-8E13-55DE153BF85C}" type="sibTrans" cxnId="{25A162AE-9E9F-4035-9AA8-719567C0835A}">
      <dgm:prSet/>
      <dgm:spPr/>
      <dgm:t>
        <a:bodyPr/>
        <a:lstStyle/>
        <a:p>
          <a:endParaRPr lang="en-US"/>
        </a:p>
      </dgm:t>
    </dgm:pt>
    <dgm:pt modelId="{A75E9404-F899-47DF-B023-634F9BF4E05E}">
      <dgm:prSet/>
      <dgm:spPr/>
      <dgm:t>
        <a:bodyPr/>
        <a:lstStyle/>
        <a:p>
          <a:r>
            <a:rPr lang="en-US" dirty="0" err="1"/>
            <a:t>i</a:t>
          </a:r>
          <a:r>
            <a:rPr lang="en-US" dirty="0"/>
            <a:t> . Madhuri Pappu: 25%</a:t>
          </a:r>
        </a:p>
      </dgm:t>
    </dgm:pt>
    <dgm:pt modelId="{B7F26997-4B8D-4E9A-8394-0A82E298D701}" type="parTrans" cxnId="{9CE4CCA8-EA0F-404B-BFC7-8A58BD6BFEEE}">
      <dgm:prSet/>
      <dgm:spPr/>
      <dgm:t>
        <a:bodyPr/>
        <a:lstStyle/>
        <a:p>
          <a:endParaRPr lang="en-US"/>
        </a:p>
      </dgm:t>
    </dgm:pt>
    <dgm:pt modelId="{0DADDA5A-3C14-43FD-94AA-D23EA87B9544}" type="sibTrans" cxnId="{9CE4CCA8-EA0F-404B-BFC7-8A58BD6BFEEE}">
      <dgm:prSet/>
      <dgm:spPr/>
      <dgm:t>
        <a:bodyPr/>
        <a:lstStyle/>
        <a:p>
          <a:endParaRPr lang="en-US"/>
        </a:p>
      </dgm:t>
    </dgm:pt>
    <dgm:pt modelId="{21747CE7-7525-4282-A3E7-D5F909A82CD1}">
      <dgm:prSet/>
      <dgm:spPr/>
      <dgm:t>
        <a:bodyPr/>
        <a:lstStyle/>
        <a:p>
          <a:r>
            <a:rPr lang="en-US" dirty="0"/>
            <a:t>ii. Nirmala Yarlagadda: 25%</a:t>
          </a:r>
        </a:p>
      </dgm:t>
    </dgm:pt>
    <dgm:pt modelId="{296298BB-F691-42E7-AB74-0E44EA5483DF}" type="parTrans" cxnId="{01515CD6-FBB8-48AA-9C25-E89207FB7105}">
      <dgm:prSet/>
      <dgm:spPr/>
      <dgm:t>
        <a:bodyPr/>
        <a:lstStyle/>
        <a:p>
          <a:endParaRPr lang="en-US"/>
        </a:p>
      </dgm:t>
    </dgm:pt>
    <dgm:pt modelId="{98215E9F-5069-4275-B5CB-F2C879DB1E2A}" type="sibTrans" cxnId="{01515CD6-FBB8-48AA-9C25-E89207FB7105}">
      <dgm:prSet/>
      <dgm:spPr/>
      <dgm:t>
        <a:bodyPr/>
        <a:lstStyle/>
        <a:p>
          <a:endParaRPr lang="en-US"/>
        </a:p>
      </dgm:t>
    </dgm:pt>
    <dgm:pt modelId="{8E780FB5-6CE4-43BE-A92F-6BF03C4C274D}">
      <dgm:prSet/>
      <dgm:spPr/>
      <dgm:t>
        <a:bodyPr/>
        <a:lstStyle/>
        <a:p>
          <a:r>
            <a:rPr lang="en-US" dirty="0"/>
            <a:t>iii. Amulya Bandi: 25% </a:t>
          </a:r>
        </a:p>
      </dgm:t>
    </dgm:pt>
    <dgm:pt modelId="{A9E390E3-4DDD-47BF-856A-93461465302C}" type="parTrans" cxnId="{CFE34146-084A-40F2-8FE6-652656E2D7A6}">
      <dgm:prSet/>
      <dgm:spPr/>
      <dgm:t>
        <a:bodyPr/>
        <a:lstStyle/>
        <a:p>
          <a:endParaRPr lang="en-US"/>
        </a:p>
      </dgm:t>
    </dgm:pt>
    <dgm:pt modelId="{7892905E-CD91-466D-AD97-46B7CA55496A}" type="sibTrans" cxnId="{CFE34146-084A-40F2-8FE6-652656E2D7A6}">
      <dgm:prSet/>
      <dgm:spPr/>
      <dgm:t>
        <a:bodyPr/>
        <a:lstStyle/>
        <a:p>
          <a:endParaRPr lang="en-US"/>
        </a:p>
      </dgm:t>
    </dgm:pt>
    <dgm:pt modelId="{66258044-CA50-4F7E-AB13-5B78E8AF1086}">
      <dgm:prSet/>
      <dgm:spPr/>
      <dgm:t>
        <a:bodyPr/>
        <a:lstStyle/>
        <a:p>
          <a:r>
            <a:rPr lang="en-US" dirty="0"/>
            <a:t>iv. Alekhya Nalla: 25%</a:t>
          </a:r>
        </a:p>
      </dgm:t>
    </dgm:pt>
    <dgm:pt modelId="{7D772274-F8F0-4BBD-BD35-8DF9B9F3C7A1}" type="parTrans" cxnId="{CF7CD8E9-4187-43CF-993B-11865AF7E013}">
      <dgm:prSet/>
      <dgm:spPr/>
      <dgm:t>
        <a:bodyPr/>
        <a:lstStyle/>
        <a:p>
          <a:endParaRPr lang="en-US"/>
        </a:p>
      </dgm:t>
    </dgm:pt>
    <dgm:pt modelId="{857F7A9F-60DA-4E2B-9766-489DEB618210}" type="sibTrans" cxnId="{CF7CD8E9-4187-43CF-993B-11865AF7E013}">
      <dgm:prSet/>
      <dgm:spPr/>
      <dgm:t>
        <a:bodyPr/>
        <a:lstStyle/>
        <a:p>
          <a:endParaRPr lang="en-US"/>
        </a:p>
      </dgm:t>
    </dgm:pt>
    <dgm:pt modelId="{1E88BEEC-2F9F-4D07-B069-CFA97215A430}" type="pres">
      <dgm:prSet presAssocID="{249EB4C8-EB63-4260-9EA4-DCA4C74A19ED}" presName="Name0" presStyleCnt="0">
        <dgm:presLayoutVars>
          <dgm:dir/>
          <dgm:animLvl val="lvl"/>
          <dgm:resizeHandles val="exact"/>
        </dgm:presLayoutVars>
      </dgm:prSet>
      <dgm:spPr/>
    </dgm:pt>
    <dgm:pt modelId="{824E1828-72AB-4B1A-9C87-8C1B5A7FBC7C}" type="pres">
      <dgm:prSet presAssocID="{DEC2CD6C-724B-400C-8480-49BD747B59D9}" presName="linNode" presStyleCnt="0"/>
      <dgm:spPr/>
    </dgm:pt>
    <dgm:pt modelId="{FF8B77BA-938D-42AD-B996-3B294C639639}" type="pres">
      <dgm:prSet presAssocID="{DEC2CD6C-724B-400C-8480-49BD747B59D9}" presName="parentText" presStyleLbl="node1" presStyleIdx="0" presStyleCnt="3">
        <dgm:presLayoutVars>
          <dgm:chMax val="1"/>
          <dgm:bulletEnabled val="1"/>
        </dgm:presLayoutVars>
      </dgm:prSet>
      <dgm:spPr/>
    </dgm:pt>
    <dgm:pt modelId="{C436F1B0-FDEE-4B2A-B3A3-40D759DA4099}" type="pres">
      <dgm:prSet presAssocID="{2011DF8A-8687-4281-BCDC-2053ABA7C0DA}" presName="sp" presStyleCnt="0"/>
      <dgm:spPr/>
    </dgm:pt>
    <dgm:pt modelId="{AFA2767B-B267-4441-B733-7E8CE03208BC}" type="pres">
      <dgm:prSet presAssocID="{3636E8E5-AAA0-484B-AD9B-01F5DE003CC9}" presName="linNode" presStyleCnt="0"/>
      <dgm:spPr/>
    </dgm:pt>
    <dgm:pt modelId="{B84F5E82-5B2D-40DC-8C89-DDFA1E915D81}" type="pres">
      <dgm:prSet presAssocID="{3636E8E5-AAA0-484B-AD9B-01F5DE003CC9}" presName="parentText" presStyleLbl="node1" presStyleIdx="1" presStyleCnt="3">
        <dgm:presLayoutVars>
          <dgm:chMax val="1"/>
          <dgm:bulletEnabled val="1"/>
        </dgm:presLayoutVars>
      </dgm:prSet>
      <dgm:spPr/>
    </dgm:pt>
    <dgm:pt modelId="{F5E81FEF-A3CD-4558-8B35-2DF5B1998BD5}" type="pres">
      <dgm:prSet presAssocID="{00889451-EACD-41C9-9D2C-B0FFB1ACA50F}" presName="sp" presStyleCnt="0"/>
      <dgm:spPr/>
    </dgm:pt>
    <dgm:pt modelId="{457CF6AC-F0E4-40AE-A61B-F2CE94052E18}" type="pres">
      <dgm:prSet presAssocID="{000E7FEC-8CB8-4068-9FC1-A38193EA112C}" presName="linNode" presStyleCnt="0"/>
      <dgm:spPr/>
    </dgm:pt>
    <dgm:pt modelId="{D54985AF-F38A-4387-BDDD-FD568BDAE122}" type="pres">
      <dgm:prSet presAssocID="{000E7FEC-8CB8-4068-9FC1-A38193EA112C}" presName="parentText" presStyleLbl="node1" presStyleIdx="2" presStyleCnt="3">
        <dgm:presLayoutVars>
          <dgm:chMax val="1"/>
          <dgm:bulletEnabled val="1"/>
        </dgm:presLayoutVars>
      </dgm:prSet>
      <dgm:spPr/>
    </dgm:pt>
    <dgm:pt modelId="{C7DC7B75-BFD5-494C-A48B-9540D8A9CA0A}" type="pres">
      <dgm:prSet presAssocID="{000E7FEC-8CB8-4068-9FC1-A38193EA112C}" presName="descendantText" presStyleLbl="alignAccFollowNode1" presStyleIdx="0" presStyleCnt="1">
        <dgm:presLayoutVars>
          <dgm:bulletEnabled val="1"/>
        </dgm:presLayoutVars>
      </dgm:prSet>
      <dgm:spPr/>
    </dgm:pt>
  </dgm:ptLst>
  <dgm:cxnLst>
    <dgm:cxn modelId="{1DAAEB0B-D93E-42E2-9D4E-5B5B649936A2}" type="presOf" srcId="{A75E9404-F899-47DF-B023-634F9BF4E05E}" destId="{C7DC7B75-BFD5-494C-A48B-9540D8A9CA0A}" srcOrd="0" destOrd="0" presId="urn:microsoft.com/office/officeart/2005/8/layout/vList5"/>
    <dgm:cxn modelId="{BC2A082D-8EF5-4B3C-BC3F-53A10B93B4DC}" type="presOf" srcId="{000E7FEC-8CB8-4068-9FC1-A38193EA112C}" destId="{D54985AF-F38A-4387-BDDD-FD568BDAE122}" srcOrd="0" destOrd="0" presId="urn:microsoft.com/office/officeart/2005/8/layout/vList5"/>
    <dgm:cxn modelId="{99783461-B2CD-434B-A7AE-9872440289D0}" type="presOf" srcId="{3636E8E5-AAA0-484B-AD9B-01F5DE003CC9}" destId="{B84F5E82-5B2D-40DC-8C89-DDFA1E915D81}" srcOrd="0" destOrd="0" presId="urn:microsoft.com/office/officeart/2005/8/layout/vList5"/>
    <dgm:cxn modelId="{D0227261-671B-48E0-8B87-72979542D0DB}" type="presOf" srcId="{8E780FB5-6CE4-43BE-A92F-6BF03C4C274D}" destId="{C7DC7B75-BFD5-494C-A48B-9540D8A9CA0A}" srcOrd="0" destOrd="2" presId="urn:microsoft.com/office/officeart/2005/8/layout/vList5"/>
    <dgm:cxn modelId="{CFE34146-084A-40F2-8FE6-652656E2D7A6}" srcId="{000E7FEC-8CB8-4068-9FC1-A38193EA112C}" destId="{8E780FB5-6CE4-43BE-A92F-6BF03C4C274D}" srcOrd="2" destOrd="0" parTransId="{A9E390E3-4DDD-47BF-856A-93461465302C}" sibTransId="{7892905E-CD91-466D-AD97-46B7CA55496A}"/>
    <dgm:cxn modelId="{6319FB89-01D1-433A-A8B0-EBB95EB7A38E}" type="presOf" srcId="{DEC2CD6C-724B-400C-8480-49BD747B59D9}" destId="{FF8B77BA-938D-42AD-B996-3B294C639639}" srcOrd="0" destOrd="0" presId="urn:microsoft.com/office/officeart/2005/8/layout/vList5"/>
    <dgm:cxn modelId="{8E3E9B9F-0E3C-4AF9-8A80-571A9B603AC3}" srcId="{249EB4C8-EB63-4260-9EA4-DCA4C74A19ED}" destId="{3636E8E5-AAA0-484B-AD9B-01F5DE003CC9}" srcOrd="1" destOrd="0" parTransId="{146899F1-03AF-433A-965D-73D9606639ED}" sibTransId="{00889451-EACD-41C9-9D2C-B0FFB1ACA50F}"/>
    <dgm:cxn modelId="{9CE4CCA8-EA0F-404B-BFC7-8A58BD6BFEEE}" srcId="{000E7FEC-8CB8-4068-9FC1-A38193EA112C}" destId="{A75E9404-F899-47DF-B023-634F9BF4E05E}" srcOrd="0" destOrd="0" parTransId="{B7F26997-4B8D-4E9A-8394-0A82E298D701}" sibTransId="{0DADDA5A-3C14-43FD-94AA-D23EA87B9544}"/>
    <dgm:cxn modelId="{25A162AE-9E9F-4035-9AA8-719567C0835A}" srcId="{249EB4C8-EB63-4260-9EA4-DCA4C74A19ED}" destId="{000E7FEC-8CB8-4068-9FC1-A38193EA112C}" srcOrd="2" destOrd="0" parTransId="{A2D9BFC0-D098-4B42-8978-065E124549A2}" sibTransId="{27103034-7140-4262-8E13-55DE153BF85C}"/>
    <dgm:cxn modelId="{4026E9AE-851B-4BBC-BCB3-92A85EA6198C}" srcId="{249EB4C8-EB63-4260-9EA4-DCA4C74A19ED}" destId="{DEC2CD6C-724B-400C-8480-49BD747B59D9}" srcOrd="0" destOrd="0" parTransId="{C223382C-3835-451E-B389-10ABFFDD35BA}" sibTransId="{2011DF8A-8687-4281-BCDC-2053ABA7C0DA}"/>
    <dgm:cxn modelId="{E6190FB6-4618-4364-BBA2-3590B20067BA}" type="presOf" srcId="{21747CE7-7525-4282-A3E7-D5F909A82CD1}" destId="{C7DC7B75-BFD5-494C-A48B-9540D8A9CA0A}" srcOrd="0" destOrd="1" presId="urn:microsoft.com/office/officeart/2005/8/layout/vList5"/>
    <dgm:cxn modelId="{01515CD6-FBB8-48AA-9C25-E89207FB7105}" srcId="{000E7FEC-8CB8-4068-9FC1-A38193EA112C}" destId="{21747CE7-7525-4282-A3E7-D5F909A82CD1}" srcOrd="1" destOrd="0" parTransId="{296298BB-F691-42E7-AB74-0E44EA5483DF}" sibTransId="{98215E9F-5069-4275-B5CB-F2C879DB1E2A}"/>
    <dgm:cxn modelId="{0941A9E6-EB05-447F-8146-91554028F6D0}" type="presOf" srcId="{249EB4C8-EB63-4260-9EA4-DCA4C74A19ED}" destId="{1E88BEEC-2F9F-4D07-B069-CFA97215A430}" srcOrd="0" destOrd="0" presId="urn:microsoft.com/office/officeart/2005/8/layout/vList5"/>
    <dgm:cxn modelId="{CF7CD8E9-4187-43CF-993B-11865AF7E013}" srcId="{000E7FEC-8CB8-4068-9FC1-A38193EA112C}" destId="{66258044-CA50-4F7E-AB13-5B78E8AF1086}" srcOrd="3" destOrd="0" parTransId="{7D772274-F8F0-4BBD-BD35-8DF9B9F3C7A1}" sibTransId="{857F7A9F-60DA-4E2B-9766-489DEB618210}"/>
    <dgm:cxn modelId="{72B5E8F6-2012-49F4-A307-24364D478292}" type="presOf" srcId="{66258044-CA50-4F7E-AB13-5B78E8AF1086}" destId="{C7DC7B75-BFD5-494C-A48B-9540D8A9CA0A}" srcOrd="0" destOrd="3" presId="urn:microsoft.com/office/officeart/2005/8/layout/vList5"/>
    <dgm:cxn modelId="{E76A2BED-FE41-4FB7-BB7A-ACE708FB7E4A}" type="presParOf" srcId="{1E88BEEC-2F9F-4D07-B069-CFA97215A430}" destId="{824E1828-72AB-4B1A-9C87-8C1B5A7FBC7C}" srcOrd="0" destOrd="0" presId="urn:microsoft.com/office/officeart/2005/8/layout/vList5"/>
    <dgm:cxn modelId="{0FC5A69A-E0AB-497D-86A3-30ECDFA45FC4}" type="presParOf" srcId="{824E1828-72AB-4B1A-9C87-8C1B5A7FBC7C}" destId="{FF8B77BA-938D-42AD-B996-3B294C639639}" srcOrd="0" destOrd="0" presId="urn:microsoft.com/office/officeart/2005/8/layout/vList5"/>
    <dgm:cxn modelId="{E78EA1D7-FB2D-4282-A5F9-9543684492D4}" type="presParOf" srcId="{1E88BEEC-2F9F-4D07-B069-CFA97215A430}" destId="{C436F1B0-FDEE-4B2A-B3A3-40D759DA4099}" srcOrd="1" destOrd="0" presId="urn:microsoft.com/office/officeart/2005/8/layout/vList5"/>
    <dgm:cxn modelId="{2651086B-ECA4-4E68-A818-F320B71931C6}" type="presParOf" srcId="{1E88BEEC-2F9F-4D07-B069-CFA97215A430}" destId="{AFA2767B-B267-4441-B733-7E8CE03208BC}" srcOrd="2" destOrd="0" presId="urn:microsoft.com/office/officeart/2005/8/layout/vList5"/>
    <dgm:cxn modelId="{C1E0AC54-8614-4DE6-BF6E-904D80EE2DF2}" type="presParOf" srcId="{AFA2767B-B267-4441-B733-7E8CE03208BC}" destId="{B84F5E82-5B2D-40DC-8C89-DDFA1E915D81}" srcOrd="0" destOrd="0" presId="urn:microsoft.com/office/officeart/2005/8/layout/vList5"/>
    <dgm:cxn modelId="{9CFF4A3B-B81A-4DED-9D8B-F5F8AEF3F2E5}" type="presParOf" srcId="{1E88BEEC-2F9F-4D07-B069-CFA97215A430}" destId="{F5E81FEF-A3CD-4558-8B35-2DF5B1998BD5}" srcOrd="3" destOrd="0" presId="urn:microsoft.com/office/officeart/2005/8/layout/vList5"/>
    <dgm:cxn modelId="{EBE30F6E-FE0F-40F3-A0F9-A95FADEE5021}" type="presParOf" srcId="{1E88BEEC-2F9F-4D07-B069-CFA97215A430}" destId="{457CF6AC-F0E4-40AE-A61B-F2CE94052E18}" srcOrd="4" destOrd="0" presId="urn:microsoft.com/office/officeart/2005/8/layout/vList5"/>
    <dgm:cxn modelId="{CA51E517-B81A-4C71-A5BD-DFE79AB9A8B0}" type="presParOf" srcId="{457CF6AC-F0E4-40AE-A61B-F2CE94052E18}" destId="{D54985AF-F38A-4387-BDDD-FD568BDAE122}" srcOrd="0" destOrd="0" presId="urn:microsoft.com/office/officeart/2005/8/layout/vList5"/>
    <dgm:cxn modelId="{70929F01-8972-49B0-9782-EF2E93868591}" type="presParOf" srcId="{457CF6AC-F0E4-40AE-A61B-F2CE94052E18}" destId="{C7DC7B75-BFD5-494C-A48B-9540D8A9CA0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C09003-7C0D-46E1-A56C-9FBDB747F78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EA9229F-94CA-4DC8-8098-16CE1FDAD86D}">
      <dgm:prSet custT="1"/>
      <dgm:spPr/>
      <dgm:t>
        <a:bodyPr/>
        <a:lstStyle/>
        <a:p>
          <a:pPr>
            <a:defRPr cap="all"/>
          </a:pPr>
          <a:r>
            <a:rPr lang="en-US" sz="1800" cap="none" dirty="0"/>
            <a:t>To build a machine learning application that can accurately predict traffic</a:t>
          </a:r>
          <a:r>
            <a:rPr lang="en-US" sz="1800" dirty="0"/>
            <a:t>.</a:t>
          </a:r>
        </a:p>
      </dgm:t>
    </dgm:pt>
    <dgm:pt modelId="{020C1CC0-A731-4E30-A122-766E41E2F7E7}" type="parTrans" cxnId="{F04170C4-D8C3-4FB9-A1EF-4A402D768988}">
      <dgm:prSet/>
      <dgm:spPr/>
      <dgm:t>
        <a:bodyPr/>
        <a:lstStyle/>
        <a:p>
          <a:endParaRPr lang="en-US"/>
        </a:p>
      </dgm:t>
    </dgm:pt>
    <dgm:pt modelId="{3A9BF124-CA63-4459-A465-FE784B949092}" type="sibTrans" cxnId="{F04170C4-D8C3-4FB9-A1EF-4A402D768988}">
      <dgm:prSet/>
      <dgm:spPr/>
      <dgm:t>
        <a:bodyPr/>
        <a:lstStyle/>
        <a:p>
          <a:endParaRPr lang="en-US"/>
        </a:p>
      </dgm:t>
    </dgm:pt>
    <dgm:pt modelId="{17750E2D-4430-43B6-9296-8CB1FC794637}">
      <dgm:prSet custT="1"/>
      <dgm:spPr/>
      <dgm:t>
        <a:bodyPr/>
        <a:lstStyle/>
        <a:p>
          <a:pPr>
            <a:defRPr cap="all"/>
          </a:pPr>
          <a:r>
            <a:rPr lang="en-US" sz="1800" cap="none" dirty="0"/>
            <a:t>To make the application robust enough to make predictions not just for one feature, but for as many features as possible</a:t>
          </a:r>
          <a:r>
            <a:rPr lang="en-US" sz="1400" cap="none" dirty="0"/>
            <a:t>.</a:t>
          </a:r>
          <a:r>
            <a:rPr lang="en-US" sz="1400" dirty="0"/>
            <a:t> </a:t>
          </a:r>
        </a:p>
      </dgm:t>
    </dgm:pt>
    <dgm:pt modelId="{1C7C7072-C983-45B9-87D4-0F3DDCEB39C5}" type="parTrans" cxnId="{FD4B00F8-949E-40E2-BCF4-F0718D8C925B}">
      <dgm:prSet/>
      <dgm:spPr/>
      <dgm:t>
        <a:bodyPr/>
        <a:lstStyle/>
        <a:p>
          <a:endParaRPr lang="en-US"/>
        </a:p>
      </dgm:t>
    </dgm:pt>
    <dgm:pt modelId="{720D9E93-D34E-47BE-B3ED-77CD66A83B24}" type="sibTrans" cxnId="{FD4B00F8-949E-40E2-BCF4-F0718D8C925B}">
      <dgm:prSet/>
      <dgm:spPr/>
      <dgm:t>
        <a:bodyPr/>
        <a:lstStyle/>
        <a:p>
          <a:endParaRPr lang="en-US"/>
        </a:p>
      </dgm:t>
    </dgm:pt>
    <dgm:pt modelId="{2E6FB0A2-DED3-4DF2-B33E-880643E03756}">
      <dgm:prSet custT="1"/>
      <dgm:spPr/>
      <dgm:t>
        <a:bodyPr/>
        <a:lstStyle/>
        <a:p>
          <a:pPr>
            <a:defRPr cap="all"/>
          </a:pPr>
          <a:r>
            <a:rPr lang="en-US" sz="1800" cap="none" dirty="0"/>
            <a:t>To build a machine application that can make predictions in real-time, with the least possible training time. </a:t>
          </a:r>
        </a:p>
      </dgm:t>
    </dgm:pt>
    <dgm:pt modelId="{985B1E10-9790-4B2C-94F7-99AF97FBFD40}" type="parTrans" cxnId="{8A622F09-7821-40AF-9775-ABD5FC797422}">
      <dgm:prSet/>
      <dgm:spPr/>
      <dgm:t>
        <a:bodyPr/>
        <a:lstStyle/>
        <a:p>
          <a:endParaRPr lang="en-US"/>
        </a:p>
      </dgm:t>
    </dgm:pt>
    <dgm:pt modelId="{4C142099-962C-43C2-93D4-63F71FA4C961}" type="sibTrans" cxnId="{8A622F09-7821-40AF-9775-ABD5FC797422}">
      <dgm:prSet/>
      <dgm:spPr/>
      <dgm:t>
        <a:bodyPr/>
        <a:lstStyle/>
        <a:p>
          <a:endParaRPr lang="en-US"/>
        </a:p>
      </dgm:t>
    </dgm:pt>
    <dgm:pt modelId="{A0B7E5EE-DDA9-4E6D-ACEE-9A32F9CC402A}" type="pres">
      <dgm:prSet presAssocID="{21C09003-7C0D-46E1-A56C-9FBDB747F785}" presName="root" presStyleCnt="0">
        <dgm:presLayoutVars>
          <dgm:dir/>
          <dgm:resizeHandles val="exact"/>
        </dgm:presLayoutVars>
      </dgm:prSet>
      <dgm:spPr/>
    </dgm:pt>
    <dgm:pt modelId="{D29EE074-A2F7-4803-A952-D15ED4350290}" type="pres">
      <dgm:prSet presAssocID="{7EA9229F-94CA-4DC8-8098-16CE1FDAD86D}" presName="compNode" presStyleCnt="0"/>
      <dgm:spPr/>
    </dgm:pt>
    <dgm:pt modelId="{7E991E90-DFF6-4BA2-BE1B-458BD3BF9D5A}" type="pres">
      <dgm:prSet presAssocID="{7EA9229F-94CA-4DC8-8098-16CE1FDAD86D}" presName="iconBgRect" presStyleLbl="bgShp" presStyleIdx="0" presStyleCnt="3"/>
      <dgm:spPr>
        <a:prstGeom prst="round2DiagRect">
          <a:avLst>
            <a:gd name="adj1" fmla="val 29727"/>
            <a:gd name="adj2" fmla="val 0"/>
          </a:avLst>
        </a:prstGeom>
      </dgm:spPr>
    </dgm:pt>
    <dgm:pt modelId="{6FBA01B7-265F-44D7-866D-21C2961F0AA1}" type="pres">
      <dgm:prSet presAssocID="{7EA9229F-94CA-4DC8-8098-16CE1FDAD8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F87C09F9-1745-4AF0-8F07-2920715D6498}" type="pres">
      <dgm:prSet presAssocID="{7EA9229F-94CA-4DC8-8098-16CE1FDAD86D}" presName="spaceRect" presStyleCnt="0"/>
      <dgm:spPr/>
    </dgm:pt>
    <dgm:pt modelId="{F1B32C0C-5DA5-40DB-B53E-BB3501522288}" type="pres">
      <dgm:prSet presAssocID="{7EA9229F-94CA-4DC8-8098-16CE1FDAD86D}" presName="textRect" presStyleLbl="revTx" presStyleIdx="0" presStyleCnt="3">
        <dgm:presLayoutVars>
          <dgm:chMax val="1"/>
          <dgm:chPref val="1"/>
        </dgm:presLayoutVars>
      </dgm:prSet>
      <dgm:spPr/>
    </dgm:pt>
    <dgm:pt modelId="{455B92FD-40EB-4A0C-B2E5-3BBF4D89D034}" type="pres">
      <dgm:prSet presAssocID="{3A9BF124-CA63-4459-A465-FE784B949092}" presName="sibTrans" presStyleCnt="0"/>
      <dgm:spPr/>
    </dgm:pt>
    <dgm:pt modelId="{0C45FF00-616B-41BE-84D4-B5F90CACD62B}" type="pres">
      <dgm:prSet presAssocID="{17750E2D-4430-43B6-9296-8CB1FC794637}" presName="compNode" presStyleCnt="0"/>
      <dgm:spPr/>
    </dgm:pt>
    <dgm:pt modelId="{C8694D9B-288D-42AE-BB21-C33017B30E0E}" type="pres">
      <dgm:prSet presAssocID="{17750E2D-4430-43B6-9296-8CB1FC794637}" presName="iconBgRect" presStyleLbl="bgShp" presStyleIdx="1" presStyleCnt="3"/>
      <dgm:spPr>
        <a:prstGeom prst="round2DiagRect">
          <a:avLst>
            <a:gd name="adj1" fmla="val 29727"/>
            <a:gd name="adj2" fmla="val 0"/>
          </a:avLst>
        </a:prstGeom>
      </dgm:spPr>
    </dgm:pt>
    <dgm:pt modelId="{45BF43CE-A8AD-40E8-A7AD-F239FA0A7771}" type="pres">
      <dgm:prSet presAssocID="{17750E2D-4430-43B6-9296-8CB1FC7946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1A00D49-E3B8-45C6-8B2D-D171FA8D28C8}" type="pres">
      <dgm:prSet presAssocID="{17750E2D-4430-43B6-9296-8CB1FC794637}" presName="spaceRect" presStyleCnt="0"/>
      <dgm:spPr/>
    </dgm:pt>
    <dgm:pt modelId="{D844F549-6C2C-496B-BF30-74DAE3E3A71C}" type="pres">
      <dgm:prSet presAssocID="{17750E2D-4430-43B6-9296-8CB1FC794637}" presName="textRect" presStyleLbl="revTx" presStyleIdx="1" presStyleCnt="3">
        <dgm:presLayoutVars>
          <dgm:chMax val="1"/>
          <dgm:chPref val="1"/>
        </dgm:presLayoutVars>
      </dgm:prSet>
      <dgm:spPr/>
    </dgm:pt>
    <dgm:pt modelId="{7689B66A-FFC2-432B-BCB4-4772DA7A352C}" type="pres">
      <dgm:prSet presAssocID="{720D9E93-D34E-47BE-B3ED-77CD66A83B24}" presName="sibTrans" presStyleCnt="0"/>
      <dgm:spPr/>
    </dgm:pt>
    <dgm:pt modelId="{68E9D68D-CA02-4AC9-A182-BCF7DEA78CF4}" type="pres">
      <dgm:prSet presAssocID="{2E6FB0A2-DED3-4DF2-B33E-880643E03756}" presName="compNode" presStyleCnt="0"/>
      <dgm:spPr/>
    </dgm:pt>
    <dgm:pt modelId="{12EE640B-F183-410A-9EF1-0E760A6CA50F}" type="pres">
      <dgm:prSet presAssocID="{2E6FB0A2-DED3-4DF2-B33E-880643E03756}" presName="iconBgRect" presStyleLbl="bgShp" presStyleIdx="2" presStyleCnt="3"/>
      <dgm:spPr>
        <a:prstGeom prst="round2DiagRect">
          <a:avLst>
            <a:gd name="adj1" fmla="val 29727"/>
            <a:gd name="adj2" fmla="val 0"/>
          </a:avLst>
        </a:prstGeom>
      </dgm:spPr>
    </dgm:pt>
    <dgm:pt modelId="{233DCA54-C1D8-4446-8849-83F7C67673C9}" type="pres">
      <dgm:prSet presAssocID="{2E6FB0A2-DED3-4DF2-B33E-880643E037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B56CC219-58C7-4855-AF58-4A3C79750E54}" type="pres">
      <dgm:prSet presAssocID="{2E6FB0A2-DED3-4DF2-B33E-880643E03756}" presName="spaceRect" presStyleCnt="0"/>
      <dgm:spPr/>
    </dgm:pt>
    <dgm:pt modelId="{A7E61048-946E-4786-83A9-A784779717EE}" type="pres">
      <dgm:prSet presAssocID="{2E6FB0A2-DED3-4DF2-B33E-880643E03756}" presName="textRect" presStyleLbl="revTx" presStyleIdx="2" presStyleCnt="3">
        <dgm:presLayoutVars>
          <dgm:chMax val="1"/>
          <dgm:chPref val="1"/>
        </dgm:presLayoutVars>
      </dgm:prSet>
      <dgm:spPr/>
    </dgm:pt>
  </dgm:ptLst>
  <dgm:cxnLst>
    <dgm:cxn modelId="{8A622F09-7821-40AF-9775-ABD5FC797422}" srcId="{21C09003-7C0D-46E1-A56C-9FBDB747F785}" destId="{2E6FB0A2-DED3-4DF2-B33E-880643E03756}" srcOrd="2" destOrd="0" parTransId="{985B1E10-9790-4B2C-94F7-99AF97FBFD40}" sibTransId="{4C142099-962C-43C2-93D4-63F71FA4C961}"/>
    <dgm:cxn modelId="{C286E25C-DF7E-4F87-9A08-229DEA65F6F1}" type="presOf" srcId="{7EA9229F-94CA-4DC8-8098-16CE1FDAD86D}" destId="{F1B32C0C-5DA5-40DB-B53E-BB3501522288}" srcOrd="0" destOrd="0" presId="urn:microsoft.com/office/officeart/2018/5/layout/IconLeafLabelList"/>
    <dgm:cxn modelId="{85A89561-1C19-4E41-965C-1D7758A4EA8A}" type="presOf" srcId="{21C09003-7C0D-46E1-A56C-9FBDB747F785}" destId="{A0B7E5EE-DDA9-4E6D-ACEE-9A32F9CC402A}" srcOrd="0" destOrd="0" presId="urn:microsoft.com/office/officeart/2018/5/layout/IconLeafLabelList"/>
    <dgm:cxn modelId="{78A980BB-2444-4323-9354-9341352302BC}" type="presOf" srcId="{2E6FB0A2-DED3-4DF2-B33E-880643E03756}" destId="{A7E61048-946E-4786-83A9-A784779717EE}" srcOrd="0" destOrd="0" presId="urn:microsoft.com/office/officeart/2018/5/layout/IconLeafLabelList"/>
    <dgm:cxn modelId="{F04170C4-D8C3-4FB9-A1EF-4A402D768988}" srcId="{21C09003-7C0D-46E1-A56C-9FBDB747F785}" destId="{7EA9229F-94CA-4DC8-8098-16CE1FDAD86D}" srcOrd="0" destOrd="0" parTransId="{020C1CC0-A731-4E30-A122-766E41E2F7E7}" sibTransId="{3A9BF124-CA63-4459-A465-FE784B949092}"/>
    <dgm:cxn modelId="{978D85F2-7FDF-44A7-A2A4-3593294AD74C}" type="presOf" srcId="{17750E2D-4430-43B6-9296-8CB1FC794637}" destId="{D844F549-6C2C-496B-BF30-74DAE3E3A71C}" srcOrd="0" destOrd="0" presId="urn:microsoft.com/office/officeart/2018/5/layout/IconLeafLabelList"/>
    <dgm:cxn modelId="{FD4B00F8-949E-40E2-BCF4-F0718D8C925B}" srcId="{21C09003-7C0D-46E1-A56C-9FBDB747F785}" destId="{17750E2D-4430-43B6-9296-8CB1FC794637}" srcOrd="1" destOrd="0" parTransId="{1C7C7072-C983-45B9-87D4-0F3DDCEB39C5}" sibTransId="{720D9E93-D34E-47BE-B3ED-77CD66A83B24}"/>
    <dgm:cxn modelId="{7A2EBF5B-E108-49D2-9B26-E3F3C8F9D2BC}" type="presParOf" srcId="{A0B7E5EE-DDA9-4E6D-ACEE-9A32F9CC402A}" destId="{D29EE074-A2F7-4803-A952-D15ED4350290}" srcOrd="0" destOrd="0" presId="urn:microsoft.com/office/officeart/2018/5/layout/IconLeafLabelList"/>
    <dgm:cxn modelId="{E1490CA2-29D6-4FE5-88F9-C6353F0E9F92}" type="presParOf" srcId="{D29EE074-A2F7-4803-A952-D15ED4350290}" destId="{7E991E90-DFF6-4BA2-BE1B-458BD3BF9D5A}" srcOrd="0" destOrd="0" presId="urn:microsoft.com/office/officeart/2018/5/layout/IconLeafLabelList"/>
    <dgm:cxn modelId="{5C04CD4C-ADE8-4687-AD0F-7EFB7EED17D6}" type="presParOf" srcId="{D29EE074-A2F7-4803-A952-D15ED4350290}" destId="{6FBA01B7-265F-44D7-866D-21C2961F0AA1}" srcOrd="1" destOrd="0" presId="urn:microsoft.com/office/officeart/2018/5/layout/IconLeafLabelList"/>
    <dgm:cxn modelId="{F3D509BD-361E-450A-B155-0862FE118DC3}" type="presParOf" srcId="{D29EE074-A2F7-4803-A952-D15ED4350290}" destId="{F87C09F9-1745-4AF0-8F07-2920715D6498}" srcOrd="2" destOrd="0" presId="urn:microsoft.com/office/officeart/2018/5/layout/IconLeafLabelList"/>
    <dgm:cxn modelId="{62539779-8138-455E-B576-DFB8D258E305}" type="presParOf" srcId="{D29EE074-A2F7-4803-A952-D15ED4350290}" destId="{F1B32C0C-5DA5-40DB-B53E-BB3501522288}" srcOrd="3" destOrd="0" presId="urn:microsoft.com/office/officeart/2018/5/layout/IconLeafLabelList"/>
    <dgm:cxn modelId="{F5580D63-0B35-4D5B-A4A4-4D65C141E645}" type="presParOf" srcId="{A0B7E5EE-DDA9-4E6D-ACEE-9A32F9CC402A}" destId="{455B92FD-40EB-4A0C-B2E5-3BBF4D89D034}" srcOrd="1" destOrd="0" presId="urn:microsoft.com/office/officeart/2018/5/layout/IconLeafLabelList"/>
    <dgm:cxn modelId="{A964D8C7-ED47-4262-886B-4739BC88C2BE}" type="presParOf" srcId="{A0B7E5EE-DDA9-4E6D-ACEE-9A32F9CC402A}" destId="{0C45FF00-616B-41BE-84D4-B5F90CACD62B}" srcOrd="2" destOrd="0" presId="urn:microsoft.com/office/officeart/2018/5/layout/IconLeafLabelList"/>
    <dgm:cxn modelId="{12FDDD07-F345-49B1-9B8A-7C01F98194E4}" type="presParOf" srcId="{0C45FF00-616B-41BE-84D4-B5F90CACD62B}" destId="{C8694D9B-288D-42AE-BB21-C33017B30E0E}" srcOrd="0" destOrd="0" presId="urn:microsoft.com/office/officeart/2018/5/layout/IconLeafLabelList"/>
    <dgm:cxn modelId="{738CC7B8-161A-4D9F-94A8-966770821BD7}" type="presParOf" srcId="{0C45FF00-616B-41BE-84D4-B5F90CACD62B}" destId="{45BF43CE-A8AD-40E8-A7AD-F239FA0A7771}" srcOrd="1" destOrd="0" presId="urn:microsoft.com/office/officeart/2018/5/layout/IconLeafLabelList"/>
    <dgm:cxn modelId="{47D7FD3E-2703-4AE9-BF57-48A8AFC99FBD}" type="presParOf" srcId="{0C45FF00-616B-41BE-84D4-B5F90CACD62B}" destId="{A1A00D49-E3B8-45C6-8B2D-D171FA8D28C8}" srcOrd="2" destOrd="0" presId="urn:microsoft.com/office/officeart/2018/5/layout/IconLeafLabelList"/>
    <dgm:cxn modelId="{08B4804F-E998-4275-BFC0-5053C9E3C847}" type="presParOf" srcId="{0C45FF00-616B-41BE-84D4-B5F90CACD62B}" destId="{D844F549-6C2C-496B-BF30-74DAE3E3A71C}" srcOrd="3" destOrd="0" presId="urn:microsoft.com/office/officeart/2018/5/layout/IconLeafLabelList"/>
    <dgm:cxn modelId="{326CC3B8-D9CB-48B1-BB49-87879FE5FACE}" type="presParOf" srcId="{A0B7E5EE-DDA9-4E6D-ACEE-9A32F9CC402A}" destId="{7689B66A-FFC2-432B-BCB4-4772DA7A352C}" srcOrd="3" destOrd="0" presId="urn:microsoft.com/office/officeart/2018/5/layout/IconLeafLabelList"/>
    <dgm:cxn modelId="{4B1917F8-77B1-4D62-8F15-30E3B3938A92}" type="presParOf" srcId="{A0B7E5EE-DDA9-4E6D-ACEE-9A32F9CC402A}" destId="{68E9D68D-CA02-4AC9-A182-BCF7DEA78CF4}" srcOrd="4" destOrd="0" presId="urn:microsoft.com/office/officeart/2018/5/layout/IconLeafLabelList"/>
    <dgm:cxn modelId="{02E89965-6B5C-4ECB-807A-263635FBCAA1}" type="presParOf" srcId="{68E9D68D-CA02-4AC9-A182-BCF7DEA78CF4}" destId="{12EE640B-F183-410A-9EF1-0E760A6CA50F}" srcOrd="0" destOrd="0" presId="urn:microsoft.com/office/officeart/2018/5/layout/IconLeafLabelList"/>
    <dgm:cxn modelId="{D37BDB8A-690B-443D-8C16-B39C5F21BC11}" type="presParOf" srcId="{68E9D68D-CA02-4AC9-A182-BCF7DEA78CF4}" destId="{233DCA54-C1D8-4446-8849-83F7C67673C9}" srcOrd="1" destOrd="0" presId="urn:microsoft.com/office/officeart/2018/5/layout/IconLeafLabelList"/>
    <dgm:cxn modelId="{4DA1FA0B-57D0-4B6F-A8C0-D7E22525BC3E}" type="presParOf" srcId="{68E9D68D-CA02-4AC9-A182-BCF7DEA78CF4}" destId="{B56CC219-58C7-4855-AF58-4A3C79750E54}" srcOrd="2" destOrd="0" presId="urn:microsoft.com/office/officeart/2018/5/layout/IconLeafLabelList"/>
    <dgm:cxn modelId="{D60AF7B4-6E4D-481C-80A3-50ABCC944B03}" type="presParOf" srcId="{68E9D68D-CA02-4AC9-A182-BCF7DEA78CF4}" destId="{A7E61048-946E-4786-83A9-A784779717E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9E110-5996-4021-97E2-5F85EAC60711}">
      <dsp:nvSpPr>
        <dsp:cNvPr id="0" name=""/>
        <dsp:cNvSpPr/>
      </dsp:nvSpPr>
      <dsp:spPr>
        <a:xfrm>
          <a:off x="0" y="832094"/>
          <a:ext cx="5924550" cy="678600"/>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Amulya Bandi – 700730862</a:t>
          </a:r>
        </a:p>
      </dsp:txBody>
      <dsp:txXfrm>
        <a:off x="33127" y="865221"/>
        <a:ext cx="5858296" cy="612346"/>
      </dsp:txXfrm>
    </dsp:sp>
    <dsp:sp modelId="{AD12F387-9402-492A-8FDF-89EFE0144280}">
      <dsp:nvSpPr>
        <dsp:cNvPr id="0" name=""/>
        <dsp:cNvSpPr/>
      </dsp:nvSpPr>
      <dsp:spPr>
        <a:xfrm>
          <a:off x="0" y="1594215"/>
          <a:ext cx="5924550" cy="678600"/>
        </a:xfrm>
        <a:prstGeom prst="roundRect">
          <a:avLst/>
        </a:prstGeom>
        <a:gradFill rotWithShape="0">
          <a:gsLst>
            <a:gs pos="0">
              <a:schemeClr val="accent2">
                <a:hueOff val="737640"/>
                <a:satOff val="3400"/>
                <a:lumOff val="523"/>
                <a:alphaOff val="0"/>
                <a:tint val="94000"/>
                <a:satMod val="100000"/>
                <a:lumMod val="104000"/>
              </a:schemeClr>
            </a:gs>
            <a:gs pos="69000">
              <a:schemeClr val="accent2">
                <a:hueOff val="737640"/>
                <a:satOff val="3400"/>
                <a:lumOff val="523"/>
                <a:alphaOff val="0"/>
                <a:shade val="86000"/>
                <a:satMod val="130000"/>
                <a:lumMod val="102000"/>
              </a:schemeClr>
            </a:gs>
            <a:gs pos="100000">
              <a:schemeClr val="accent2">
                <a:hueOff val="737640"/>
                <a:satOff val="3400"/>
                <a:lumOff val="523"/>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Alekhya Nalla – 700734522</a:t>
          </a:r>
        </a:p>
      </dsp:txBody>
      <dsp:txXfrm>
        <a:off x="33127" y="1627342"/>
        <a:ext cx="5858296" cy="612346"/>
      </dsp:txXfrm>
    </dsp:sp>
    <dsp:sp modelId="{614AAF58-DC97-42A4-B500-7C442A2476D1}">
      <dsp:nvSpPr>
        <dsp:cNvPr id="0" name=""/>
        <dsp:cNvSpPr/>
      </dsp:nvSpPr>
      <dsp:spPr>
        <a:xfrm>
          <a:off x="0" y="2356335"/>
          <a:ext cx="5924550" cy="678600"/>
        </a:xfrm>
        <a:prstGeom prst="roundRect">
          <a:avLst/>
        </a:prstGeom>
        <a:gradFill rotWithShape="0">
          <a:gsLst>
            <a:gs pos="0">
              <a:schemeClr val="accent2">
                <a:hueOff val="1475280"/>
                <a:satOff val="6801"/>
                <a:lumOff val="1046"/>
                <a:alphaOff val="0"/>
                <a:tint val="94000"/>
                <a:satMod val="100000"/>
                <a:lumMod val="104000"/>
              </a:schemeClr>
            </a:gs>
            <a:gs pos="69000">
              <a:schemeClr val="accent2">
                <a:hueOff val="1475280"/>
                <a:satOff val="6801"/>
                <a:lumOff val="1046"/>
                <a:alphaOff val="0"/>
                <a:shade val="86000"/>
                <a:satMod val="130000"/>
                <a:lumMod val="102000"/>
              </a:schemeClr>
            </a:gs>
            <a:gs pos="100000">
              <a:schemeClr val="accent2">
                <a:hueOff val="1475280"/>
                <a:satOff val="6801"/>
                <a:lumOff val="104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Nirmala Yarlagadda – 700733102</a:t>
          </a:r>
        </a:p>
      </dsp:txBody>
      <dsp:txXfrm>
        <a:off x="33127" y="2389462"/>
        <a:ext cx="5858296" cy="612346"/>
      </dsp:txXfrm>
    </dsp:sp>
    <dsp:sp modelId="{613E88EC-FD13-4B53-9BD0-6721DF4AA735}">
      <dsp:nvSpPr>
        <dsp:cNvPr id="0" name=""/>
        <dsp:cNvSpPr/>
      </dsp:nvSpPr>
      <dsp:spPr>
        <a:xfrm>
          <a:off x="0" y="3118455"/>
          <a:ext cx="5924550" cy="678600"/>
        </a:xfrm>
        <a:prstGeom prst="roundRec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Madhuri Pappu - 700735259</a:t>
          </a:r>
        </a:p>
      </dsp:txBody>
      <dsp:txXfrm>
        <a:off x="33127" y="3151582"/>
        <a:ext cx="5858296" cy="612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B77BA-938D-42AD-B996-3B294C639639}">
      <dsp:nvSpPr>
        <dsp:cNvPr id="0" name=""/>
        <dsp:cNvSpPr/>
      </dsp:nvSpPr>
      <dsp:spPr>
        <a:xfrm>
          <a:off x="0" y="2260"/>
          <a:ext cx="2132838" cy="1491815"/>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Collecting Resources: Nirmala Yarlagadda, Madhuri Pappu</a:t>
          </a:r>
        </a:p>
      </dsp:txBody>
      <dsp:txXfrm>
        <a:off x="72824" y="75084"/>
        <a:ext cx="1987190" cy="1346167"/>
      </dsp:txXfrm>
    </dsp:sp>
    <dsp:sp modelId="{B84F5E82-5B2D-40DC-8C89-DDFA1E915D81}">
      <dsp:nvSpPr>
        <dsp:cNvPr id="0" name=""/>
        <dsp:cNvSpPr/>
      </dsp:nvSpPr>
      <dsp:spPr>
        <a:xfrm>
          <a:off x="0" y="1568667"/>
          <a:ext cx="2132838" cy="1491815"/>
        </a:xfrm>
        <a:prstGeom prst="roundRect">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Implementation of tasks: Alekhya Nalla, Amulya Bandi</a:t>
          </a:r>
        </a:p>
      </dsp:txBody>
      <dsp:txXfrm>
        <a:off x="72824" y="1641491"/>
        <a:ext cx="1987190" cy="1346167"/>
      </dsp:txXfrm>
    </dsp:sp>
    <dsp:sp modelId="{C7DC7B75-BFD5-494C-A48B-9540D8A9CA0A}">
      <dsp:nvSpPr>
        <dsp:cNvPr id="0" name=""/>
        <dsp:cNvSpPr/>
      </dsp:nvSpPr>
      <dsp:spPr>
        <a:xfrm rot="5400000">
          <a:off x="3431967" y="1985125"/>
          <a:ext cx="1193452" cy="379171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a:t>i</a:t>
          </a:r>
          <a:r>
            <a:rPr lang="en-US" sz="1600" kern="1200" dirty="0"/>
            <a:t> . Madhuri Pappu: 25%</a:t>
          </a:r>
        </a:p>
        <a:p>
          <a:pPr marL="171450" lvl="1" indent="-171450" algn="l" defTabSz="711200">
            <a:lnSpc>
              <a:spcPct val="90000"/>
            </a:lnSpc>
            <a:spcBef>
              <a:spcPct val="0"/>
            </a:spcBef>
            <a:spcAft>
              <a:spcPct val="15000"/>
            </a:spcAft>
            <a:buChar char="•"/>
          </a:pPr>
          <a:r>
            <a:rPr lang="en-US" sz="1600" kern="1200" dirty="0"/>
            <a:t>ii. Nirmala Yarlagadda: 25%</a:t>
          </a:r>
        </a:p>
        <a:p>
          <a:pPr marL="171450" lvl="1" indent="-171450" algn="l" defTabSz="711200">
            <a:lnSpc>
              <a:spcPct val="90000"/>
            </a:lnSpc>
            <a:spcBef>
              <a:spcPct val="0"/>
            </a:spcBef>
            <a:spcAft>
              <a:spcPct val="15000"/>
            </a:spcAft>
            <a:buChar char="•"/>
          </a:pPr>
          <a:r>
            <a:rPr lang="en-US" sz="1600" kern="1200" dirty="0"/>
            <a:t>iii. Amulya Bandi: 25% </a:t>
          </a:r>
        </a:p>
        <a:p>
          <a:pPr marL="171450" lvl="1" indent="-171450" algn="l" defTabSz="711200">
            <a:lnSpc>
              <a:spcPct val="90000"/>
            </a:lnSpc>
            <a:spcBef>
              <a:spcPct val="0"/>
            </a:spcBef>
            <a:spcAft>
              <a:spcPct val="15000"/>
            </a:spcAft>
            <a:buChar char="•"/>
          </a:pPr>
          <a:r>
            <a:rPr lang="en-US" sz="1600" kern="1200" dirty="0"/>
            <a:t>iv. Alekhya Nalla: 25%</a:t>
          </a:r>
        </a:p>
      </dsp:txBody>
      <dsp:txXfrm rot="-5400000">
        <a:off x="2132837" y="3342515"/>
        <a:ext cx="3733452" cy="1076932"/>
      </dsp:txXfrm>
    </dsp:sp>
    <dsp:sp modelId="{D54985AF-F38A-4387-BDDD-FD568BDAE122}">
      <dsp:nvSpPr>
        <dsp:cNvPr id="0" name=""/>
        <dsp:cNvSpPr/>
      </dsp:nvSpPr>
      <dsp:spPr>
        <a:xfrm>
          <a:off x="0" y="3135073"/>
          <a:ext cx="2132838" cy="1491815"/>
        </a:xfrm>
        <a:prstGeom prst="round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Contributions (members/percentage)</a:t>
          </a:r>
        </a:p>
      </dsp:txBody>
      <dsp:txXfrm>
        <a:off x="72824" y="3207897"/>
        <a:ext cx="1987190" cy="1346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91E90-DFF6-4BA2-BE1B-458BD3BF9D5A}">
      <dsp:nvSpPr>
        <dsp:cNvPr id="0" name=""/>
        <dsp:cNvSpPr/>
      </dsp:nvSpPr>
      <dsp:spPr>
        <a:xfrm>
          <a:off x="848962" y="86134"/>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BA01B7-265F-44D7-866D-21C2961F0AA1}">
      <dsp:nvSpPr>
        <dsp:cNvPr id="0" name=""/>
        <dsp:cNvSpPr/>
      </dsp:nvSpPr>
      <dsp:spPr>
        <a:xfrm>
          <a:off x="1316962" y="554134"/>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B32C0C-5DA5-40DB-B53E-BB3501522288}">
      <dsp:nvSpPr>
        <dsp:cNvPr id="0" name=""/>
        <dsp:cNvSpPr/>
      </dsp:nvSpPr>
      <dsp:spPr>
        <a:xfrm>
          <a:off x="146962" y="2966134"/>
          <a:ext cx="3600000" cy="96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dirty="0"/>
            <a:t>To build a machine learning application that can accurately predict traffic</a:t>
          </a:r>
          <a:r>
            <a:rPr lang="en-US" sz="1800" kern="1200" dirty="0"/>
            <a:t>.</a:t>
          </a:r>
        </a:p>
      </dsp:txBody>
      <dsp:txXfrm>
        <a:off x="146962" y="2966134"/>
        <a:ext cx="3600000" cy="967280"/>
      </dsp:txXfrm>
    </dsp:sp>
    <dsp:sp modelId="{C8694D9B-288D-42AE-BB21-C33017B30E0E}">
      <dsp:nvSpPr>
        <dsp:cNvPr id="0" name=""/>
        <dsp:cNvSpPr/>
      </dsp:nvSpPr>
      <dsp:spPr>
        <a:xfrm>
          <a:off x="5078962" y="86134"/>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F43CE-A8AD-40E8-A7AD-F239FA0A7771}">
      <dsp:nvSpPr>
        <dsp:cNvPr id="0" name=""/>
        <dsp:cNvSpPr/>
      </dsp:nvSpPr>
      <dsp:spPr>
        <a:xfrm>
          <a:off x="5546962" y="554134"/>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44F549-6C2C-496B-BF30-74DAE3E3A71C}">
      <dsp:nvSpPr>
        <dsp:cNvPr id="0" name=""/>
        <dsp:cNvSpPr/>
      </dsp:nvSpPr>
      <dsp:spPr>
        <a:xfrm>
          <a:off x="4376962" y="2966134"/>
          <a:ext cx="3600000" cy="96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dirty="0"/>
            <a:t>To make the application robust enough to make predictions not just for one feature, but for as many features as possible</a:t>
          </a:r>
          <a:r>
            <a:rPr lang="en-US" sz="1400" kern="1200" cap="none" dirty="0"/>
            <a:t>.</a:t>
          </a:r>
          <a:r>
            <a:rPr lang="en-US" sz="1400" kern="1200" dirty="0"/>
            <a:t> </a:t>
          </a:r>
        </a:p>
      </dsp:txBody>
      <dsp:txXfrm>
        <a:off x="4376962" y="2966134"/>
        <a:ext cx="3600000" cy="967280"/>
      </dsp:txXfrm>
    </dsp:sp>
    <dsp:sp modelId="{12EE640B-F183-410A-9EF1-0E760A6CA50F}">
      <dsp:nvSpPr>
        <dsp:cNvPr id="0" name=""/>
        <dsp:cNvSpPr/>
      </dsp:nvSpPr>
      <dsp:spPr>
        <a:xfrm>
          <a:off x="9308962" y="86134"/>
          <a:ext cx="2196000" cy="2196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3DCA54-C1D8-4446-8849-83F7C67673C9}">
      <dsp:nvSpPr>
        <dsp:cNvPr id="0" name=""/>
        <dsp:cNvSpPr/>
      </dsp:nvSpPr>
      <dsp:spPr>
        <a:xfrm>
          <a:off x="9776962" y="554134"/>
          <a:ext cx="1260000" cy="126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E61048-946E-4786-83A9-A784779717EE}">
      <dsp:nvSpPr>
        <dsp:cNvPr id="0" name=""/>
        <dsp:cNvSpPr/>
      </dsp:nvSpPr>
      <dsp:spPr>
        <a:xfrm>
          <a:off x="8606962" y="2966134"/>
          <a:ext cx="3600000" cy="96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dirty="0"/>
            <a:t>To build a machine application that can make predictions in real-time, with the least possible training time. </a:t>
          </a:r>
        </a:p>
      </dsp:txBody>
      <dsp:txXfrm>
        <a:off x="8606962" y="2966134"/>
        <a:ext cx="3600000" cy="967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E9BCF1-3738-4ECC-B917-696B0C06835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313187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E9BCF1-3738-4ECC-B917-696B0C06835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16454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E9BCF1-3738-4ECC-B917-696B0C06835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3739606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E9BCF1-3738-4ECC-B917-696B0C06835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7A6E4-5776-429C-960F-25E3A1D2B07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2002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E9BCF1-3738-4ECC-B917-696B0C06835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2069036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E9BCF1-3738-4ECC-B917-696B0C06835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2963440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E9BCF1-3738-4ECC-B917-696B0C06835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223725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9BCF1-3738-4ECC-B917-696B0C06835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2767136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9BCF1-3738-4ECC-B917-696B0C06835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351425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9BCF1-3738-4ECC-B917-696B0C06835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308398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E9BCF1-3738-4ECC-B917-696B0C06835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5119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E9BCF1-3738-4ECC-B917-696B0C06835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232283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E9BCF1-3738-4ECC-B917-696B0C068351}"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344883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E9BCF1-3738-4ECC-B917-696B0C06835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224953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9BCF1-3738-4ECC-B917-696B0C068351}"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219198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E9BCF1-3738-4ECC-B917-696B0C06835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160873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E9BCF1-3738-4ECC-B917-696B0C06835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7A6E4-5776-429C-960F-25E3A1D2B070}" type="slidenum">
              <a:rPr lang="en-US" smtClean="0"/>
              <a:t>‹#›</a:t>
            </a:fld>
            <a:endParaRPr lang="en-US"/>
          </a:p>
        </p:txBody>
      </p:sp>
    </p:spTree>
    <p:extLst>
      <p:ext uri="{BB962C8B-B14F-4D97-AF65-F5344CB8AC3E}">
        <p14:creationId xmlns:p14="http://schemas.microsoft.com/office/powerpoint/2010/main" val="255533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EE9BCF1-3738-4ECC-B917-696B0C068351}" type="datetimeFigureOut">
              <a:rPr lang="en-US" smtClean="0"/>
              <a:t>12/5/2022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D87A6E4-5776-429C-960F-25E3A1D2B070}" type="slidenum">
              <a:rPr lang="en-US" smtClean="0"/>
              <a:t>‹#›</a:t>
            </a:fld>
            <a:endParaRPr lang="en-US"/>
          </a:p>
        </p:txBody>
      </p:sp>
    </p:spTree>
    <p:extLst>
      <p:ext uri="{BB962C8B-B14F-4D97-AF65-F5344CB8AC3E}">
        <p14:creationId xmlns:p14="http://schemas.microsoft.com/office/powerpoint/2010/main" val="2775888377"/>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2" name="Picture 3" descr="Blurred micro image of a street traffic">
            <a:extLst>
              <a:ext uri="{FF2B5EF4-FFF2-40B4-BE49-F238E27FC236}">
                <a16:creationId xmlns:a16="http://schemas.microsoft.com/office/drawing/2014/main" id="{1B4568F8-8C06-D9D5-D36A-757E2E4B3676}"/>
              </a:ext>
            </a:extLst>
          </p:cNvPr>
          <p:cNvPicPr>
            <a:picLocks noChangeAspect="1"/>
          </p:cNvPicPr>
          <p:nvPr/>
        </p:nvPicPr>
        <p:blipFill rotWithShape="1">
          <a:blip r:embed="rId3"/>
          <a:srcRect t="18241" r="-2" b="9809"/>
          <a:stretch/>
        </p:blipFill>
        <p:spPr>
          <a:xfrm>
            <a:off x="2877132" y="875098"/>
            <a:ext cx="6437736" cy="3091784"/>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2" name="Title 1">
            <a:extLst>
              <a:ext uri="{FF2B5EF4-FFF2-40B4-BE49-F238E27FC236}">
                <a16:creationId xmlns:a16="http://schemas.microsoft.com/office/drawing/2014/main" id="{8305ED46-FA06-796D-3C90-0C1CF86C117B}"/>
              </a:ext>
            </a:extLst>
          </p:cNvPr>
          <p:cNvSpPr>
            <a:spLocks noGrp="1"/>
          </p:cNvSpPr>
          <p:nvPr>
            <p:ph type="ctrTitle"/>
          </p:nvPr>
        </p:nvSpPr>
        <p:spPr>
          <a:xfrm>
            <a:off x="848969" y="4048913"/>
            <a:ext cx="10494062" cy="1270535"/>
          </a:xfrm>
        </p:spPr>
        <p:txBody>
          <a:bodyPr>
            <a:normAutofit/>
          </a:bodyPr>
          <a:lstStyle/>
          <a:p>
            <a:r>
              <a:rPr lang="en-US" sz="2800" b="1" dirty="0">
                <a:effectLst/>
                <a:latin typeface="Bell MT" panose="02020503060305020303" pitchFamily="18" charset="0"/>
                <a:ea typeface="Times New Roman" panose="02020603050405020304" pitchFamily="18" charset="0"/>
              </a:rPr>
              <a:t>Traffic Prediction for Intelligent Transportation System using Machine Learning</a:t>
            </a:r>
            <a:br>
              <a:rPr lang="en-US" sz="2800" b="1" dirty="0">
                <a:effectLst/>
                <a:latin typeface="Bell MT" panose="02020503060305020303" pitchFamily="18" charset="0"/>
                <a:ea typeface="Times New Roman" panose="02020603050405020304" pitchFamily="18" charset="0"/>
              </a:rPr>
            </a:br>
            <a:endParaRPr lang="en-US" sz="2800" dirty="0">
              <a:latin typeface="Bell MT" panose="02020503060305020303" pitchFamily="18" charset="0"/>
            </a:endParaRPr>
          </a:p>
        </p:txBody>
      </p:sp>
    </p:spTree>
    <p:extLst>
      <p:ext uri="{BB962C8B-B14F-4D97-AF65-F5344CB8AC3E}">
        <p14:creationId xmlns:p14="http://schemas.microsoft.com/office/powerpoint/2010/main" val="352079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chart&#10;&#10;Description automatically generated">
            <a:extLst>
              <a:ext uri="{FF2B5EF4-FFF2-40B4-BE49-F238E27FC236}">
                <a16:creationId xmlns:a16="http://schemas.microsoft.com/office/drawing/2014/main" id="{53478CFA-F07B-6C29-CEF3-F54D6CC00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930" y="1601385"/>
            <a:ext cx="8193346" cy="1691155"/>
          </a:xfrm>
          <a:prstGeom prst="rect">
            <a:avLst/>
          </a:prstGeom>
        </p:spPr>
      </p:pic>
      <p:sp>
        <p:nvSpPr>
          <p:cNvPr id="5" name="TextBox 4">
            <a:extLst>
              <a:ext uri="{FF2B5EF4-FFF2-40B4-BE49-F238E27FC236}">
                <a16:creationId xmlns:a16="http://schemas.microsoft.com/office/drawing/2014/main" id="{0B33116D-6DE3-F743-BDF5-6596F8E8DDBB}"/>
              </a:ext>
            </a:extLst>
          </p:cNvPr>
          <p:cNvSpPr txBox="1"/>
          <p:nvPr/>
        </p:nvSpPr>
        <p:spPr>
          <a:xfrm>
            <a:off x="1129004" y="354563"/>
            <a:ext cx="9965094" cy="1069395"/>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ea typeface="Calibri" panose="020F0502020204030204" pitchFamily="34" charset="0"/>
                <a:cs typeface="Gautami" panose="020B0502040204020203" pitchFamily="34" charset="0"/>
              </a:rPr>
              <a:t>Junction 1</a:t>
            </a:r>
            <a:endParaRPr lang="en-US" sz="1800" dirty="0">
              <a:effectLst/>
              <a:ea typeface="Calibri" panose="020F0502020204030204" pitchFamily="34" charset="0"/>
              <a:cs typeface="Gautami" panose="020B0502040204020203" pitchFamily="34" charset="0"/>
            </a:endParaRPr>
          </a:p>
          <a:p>
            <a:pPr marL="0" marR="0" algn="just">
              <a:lnSpc>
                <a:spcPct val="107000"/>
              </a:lnSpc>
              <a:spcBef>
                <a:spcPts val="0"/>
              </a:spcBef>
              <a:spcAft>
                <a:spcPts val="800"/>
              </a:spcAft>
            </a:pPr>
            <a:r>
              <a:rPr lang="en-US" sz="1800" dirty="0">
                <a:effectLst/>
                <a:ea typeface="Calibri" panose="020F0502020204030204" pitchFamily="34" charset="0"/>
                <a:cs typeface="Gautami" panose="020B0502040204020203" pitchFamily="34" charset="0"/>
              </a:rPr>
              <a:t>On this junction, the model scored 0.249. A visualization of the real values and the predicted values shows a good generalization by the model. </a:t>
            </a:r>
          </a:p>
        </p:txBody>
      </p:sp>
      <p:sp>
        <p:nvSpPr>
          <p:cNvPr id="6" name="TextBox 5">
            <a:extLst>
              <a:ext uri="{FF2B5EF4-FFF2-40B4-BE49-F238E27FC236}">
                <a16:creationId xmlns:a16="http://schemas.microsoft.com/office/drawing/2014/main" id="{11F5C78C-114B-857B-A5CA-17AE5180D36F}"/>
              </a:ext>
            </a:extLst>
          </p:cNvPr>
          <p:cNvSpPr txBox="1"/>
          <p:nvPr/>
        </p:nvSpPr>
        <p:spPr>
          <a:xfrm>
            <a:off x="1240971" y="3565460"/>
            <a:ext cx="9853127" cy="773032"/>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ea typeface="Calibri" panose="020F0502020204030204" pitchFamily="34" charset="0"/>
                <a:cs typeface="Gautami" panose="020B0502040204020203" pitchFamily="34" charset="0"/>
              </a:rPr>
              <a:t>Junction 2</a:t>
            </a:r>
            <a:endParaRPr lang="en-US" sz="1800" dirty="0">
              <a:effectLst/>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Gautami" panose="020B0502040204020203" pitchFamily="34" charset="0"/>
              </a:rPr>
              <a:t>Score: 0.569</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Picture 6" descr="Graphical user interface&#10;&#10;Description automatically generated">
            <a:extLst>
              <a:ext uri="{FF2B5EF4-FFF2-40B4-BE49-F238E27FC236}">
                <a16:creationId xmlns:a16="http://schemas.microsoft.com/office/drawing/2014/main" id="{66D19983-A82D-F81E-7A9F-F1AEB4E1F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930" y="4619019"/>
            <a:ext cx="8193345" cy="1744460"/>
          </a:xfrm>
          <a:prstGeom prst="rect">
            <a:avLst/>
          </a:prstGeom>
        </p:spPr>
      </p:pic>
    </p:spTree>
    <p:extLst>
      <p:ext uri="{BB962C8B-B14F-4D97-AF65-F5344CB8AC3E}">
        <p14:creationId xmlns:p14="http://schemas.microsoft.com/office/powerpoint/2010/main" val="253882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423CA-F1FA-CE80-6CF1-83FB5DFB0350}"/>
              </a:ext>
            </a:extLst>
          </p:cNvPr>
          <p:cNvSpPr txBox="1"/>
          <p:nvPr/>
        </p:nvSpPr>
        <p:spPr>
          <a:xfrm>
            <a:off x="1138335" y="466531"/>
            <a:ext cx="10011747" cy="773032"/>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Gautami" panose="020B0502040204020203" pitchFamily="34" charset="0"/>
              </a:rPr>
              <a:t>Junction 3</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Gautami" panose="020B0502040204020203" pitchFamily="34" charset="0"/>
              </a:rPr>
              <a:t>Score: 0.611</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3" name="Picture 2" descr="Chart, histogram&#10;&#10;Description automatically generated">
            <a:extLst>
              <a:ext uri="{FF2B5EF4-FFF2-40B4-BE49-F238E27FC236}">
                <a16:creationId xmlns:a16="http://schemas.microsoft.com/office/drawing/2014/main" id="{D5DA67D6-822E-E470-C9E9-DA90E114C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576" y="1349458"/>
            <a:ext cx="7960567" cy="1729644"/>
          </a:xfrm>
          <a:prstGeom prst="rect">
            <a:avLst/>
          </a:prstGeom>
        </p:spPr>
      </p:pic>
      <p:sp>
        <p:nvSpPr>
          <p:cNvPr id="4" name="TextBox 3">
            <a:extLst>
              <a:ext uri="{FF2B5EF4-FFF2-40B4-BE49-F238E27FC236}">
                <a16:creationId xmlns:a16="http://schemas.microsoft.com/office/drawing/2014/main" id="{4E99774C-1DEC-F42C-3612-70314B7C6E11}"/>
              </a:ext>
            </a:extLst>
          </p:cNvPr>
          <p:cNvSpPr txBox="1"/>
          <p:nvPr/>
        </p:nvSpPr>
        <p:spPr>
          <a:xfrm>
            <a:off x="1138335" y="3351097"/>
            <a:ext cx="10011747" cy="773032"/>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Gautami" panose="020B0502040204020203" pitchFamily="34" charset="0"/>
              </a:rPr>
              <a:t>Junction 4</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Gautami" panose="020B0502040204020203" pitchFamily="34" charset="0"/>
              </a:rPr>
              <a:t>Score: 1.096</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5" name="Picture 4" descr="Graphical user interface&#10;&#10;Description automatically generated with medium confidence">
            <a:extLst>
              <a:ext uri="{FF2B5EF4-FFF2-40B4-BE49-F238E27FC236}">
                <a16:creationId xmlns:a16="http://schemas.microsoft.com/office/drawing/2014/main" id="{FE809999-490F-5B88-E94E-B075E076F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576" y="4267760"/>
            <a:ext cx="7960567" cy="1713162"/>
          </a:xfrm>
          <a:prstGeom prst="rect">
            <a:avLst/>
          </a:prstGeom>
        </p:spPr>
      </p:pic>
    </p:spTree>
    <p:extLst>
      <p:ext uri="{BB962C8B-B14F-4D97-AF65-F5344CB8AC3E}">
        <p14:creationId xmlns:p14="http://schemas.microsoft.com/office/powerpoint/2010/main" val="25070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E374-8F99-685C-1466-05C3C262BE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7485B7C-F2C4-91CA-FA67-1F8F2F85D245}"/>
              </a:ext>
            </a:extLst>
          </p:cNvPr>
          <p:cNvSpPr>
            <a:spLocks noGrp="1"/>
          </p:cNvSpPr>
          <p:nvPr>
            <p:ph idx="1"/>
          </p:nvPr>
        </p:nvSpPr>
        <p:spPr/>
        <p:txBody>
          <a:bodyPr>
            <a:noAutofit/>
          </a:bodyPr>
          <a:lstStyle/>
          <a:p>
            <a:pPr marL="914400" marR="0" algn="just">
              <a:lnSpc>
                <a:spcPct val="107000"/>
              </a:lnSpc>
              <a:spcBef>
                <a:spcPts val="0"/>
              </a:spcBef>
              <a:spcAft>
                <a:spcPts val="0"/>
              </a:spcAft>
            </a:pPr>
            <a:r>
              <a:rPr lang="en-US" sz="1600" dirty="0">
                <a:effectLst/>
                <a:ea typeface="Calibri" panose="020F0502020204030204" pitchFamily="34" charset="0"/>
                <a:cs typeface="Gautami" panose="020B0502040204020203" pitchFamily="34" charset="0"/>
              </a:rPr>
              <a:t>[1] G. Meena, D. Sharma, and M. Maharishi, "Traffic Prediction for Intelligent Transportation </a:t>
            </a:r>
          </a:p>
          <a:p>
            <a:pPr marL="685800" marR="0" indent="0" algn="just">
              <a:lnSpc>
                <a:spcPct val="107000"/>
              </a:lnSpc>
              <a:spcBef>
                <a:spcPts val="0"/>
              </a:spcBef>
              <a:spcAft>
                <a:spcPts val="0"/>
              </a:spcAft>
              <a:buNone/>
            </a:pPr>
            <a:r>
              <a:rPr lang="en-US" sz="1600" dirty="0">
                <a:effectLst/>
                <a:ea typeface="Calibri" panose="020F0502020204030204" pitchFamily="34" charset="0"/>
                <a:cs typeface="Gautami" panose="020B0502040204020203" pitchFamily="34" charset="0"/>
              </a:rPr>
              <a:t>	System using Machine Learning," 2020 3rd International Conference on Emerging </a:t>
            </a:r>
          </a:p>
          <a:p>
            <a:pPr marL="685800" marR="0" indent="0" algn="just">
              <a:lnSpc>
                <a:spcPct val="107000"/>
              </a:lnSpc>
              <a:spcBef>
                <a:spcPts val="0"/>
              </a:spcBef>
              <a:spcAft>
                <a:spcPts val="0"/>
              </a:spcAft>
              <a:buNone/>
            </a:pPr>
            <a:r>
              <a:rPr lang="en-US" sz="1600" dirty="0">
                <a:effectLst/>
                <a:ea typeface="Calibri" panose="020F0502020204030204" pitchFamily="34" charset="0"/>
                <a:cs typeface="Gautami" panose="020B0502040204020203" pitchFamily="34" charset="0"/>
              </a:rPr>
              <a:t>     Technologies in Computer Engineering: Machine Learning and Internet of Things </a:t>
            </a:r>
          </a:p>
          <a:p>
            <a:pPr marL="685800" marR="0" indent="0" algn="just">
              <a:lnSpc>
                <a:spcPct val="107000"/>
              </a:lnSpc>
              <a:spcBef>
                <a:spcPts val="0"/>
              </a:spcBef>
              <a:spcAft>
                <a:spcPts val="0"/>
              </a:spcAft>
              <a:buNone/>
            </a:pPr>
            <a:r>
              <a:rPr lang="en-US" sz="1600" dirty="0">
                <a:effectLst/>
                <a:ea typeface="Calibri" panose="020F0502020204030204" pitchFamily="34" charset="0"/>
                <a:cs typeface="Gautami" panose="020B0502040204020203" pitchFamily="34" charset="0"/>
              </a:rPr>
              <a:t>	(ICETCE), Feb. 2020, </a:t>
            </a:r>
            <a:r>
              <a:rPr lang="en-US" sz="1600" dirty="0" err="1">
                <a:effectLst/>
                <a:ea typeface="Calibri" panose="020F0502020204030204" pitchFamily="34" charset="0"/>
                <a:cs typeface="Gautami" panose="020B0502040204020203" pitchFamily="34" charset="0"/>
              </a:rPr>
              <a:t>doi</a:t>
            </a:r>
            <a:r>
              <a:rPr lang="en-US" sz="1600" dirty="0">
                <a:effectLst/>
                <a:ea typeface="Calibri" panose="020F0502020204030204" pitchFamily="34" charset="0"/>
                <a:cs typeface="Gautami" panose="020B0502040204020203" pitchFamily="34" charset="0"/>
              </a:rPr>
              <a:t>: 10.1109/icetce48199.2020.9091758.</a:t>
            </a:r>
          </a:p>
          <a:p>
            <a:pPr marL="914400" marR="0" algn="just">
              <a:lnSpc>
                <a:spcPct val="107000"/>
              </a:lnSpc>
              <a:spcBef>
                <a:spcPts val="0"/>
              </a:spcBef>
              <a:spcAft>
                <a:spcPts val="0"/>
              </a:spcAft>
            </a:pPr>
            <a:r>
              <a:rPr lang="en-US" sz="1600" dirty="0">
                <a:effectLst/>
                <a:ea typeface="Calibri" panose="020F0502020204030204" pitchFamily="34" charset="0"/>
                <a:cs typeface="Gautami" panose="020B0502040204020203" pitchFamily="34" charset="0"/>
              </a:rPr>
              <a:t>[2] A. </a:t>
            </a:r>
            <a:r>
              <a:rPr lang="en-US" sz="1600" dirty="0" err="1">
                <a:effectLst/>
                <a:ea typeface="Calibri" panose="020F0502020204030204" pitchFamily="34" charset="0"/>
                <a:cs typeface="Gautami" panose="020B0502040204020203" pitchFamily="34" charset="0"/>
              </a:rPr>
              <a:t>Boukerche</a:t>
            </a:r>
            <a:r>
              <a:rPr lang="en-US" sz="1600" dirty="0">
                <a:effectLst/>
                <a:ea typeface="Calibri" panose="020F0502020204030204" pitchFamily="34" charset="0"/>
                <a:cs typeface="Gautami" panose="020B0502040204020203" pitchFamily="34" charset="0"/>
              </a:rPr>
              <a:t> and J. Wang, "Machine Learning-based traffic prediction models for </a:t>
            </a:r>
          </a:p>
          <a:p>
            <a:pPr marL="685800" marR="0" indent="0" algn="just">
              <a:lnSpc>
                <a:spcPct val="107000"/>
              </a:lnSpc>
              <a:spcBef>
                <a:spcPts val="0"/>
              </a:spcBef>
              <a:spcAft>
                <a:spcPts val="0"/>
              </a:spcAft>
              <a:buNone/>
            </a:pPr>
            <a:r>
              <a:rPr lang="en-US" sz="1600" dirty="0">
                <a:effectLst/>
                <a:ea typeface="Calibri" panose="020F0502020204030204" pitchFamily="34" charset="0"/>
                <a:cs typeface="Gautami" panose="020B0502040204020203" pitchFamily="34" charset="0"/>
              </a:rPr>
              <a:t>	Intelligent Transportation Systems," Computer Networks, vol. 181, p. 107530, Nov. 2020, </a:t>
            </a:r>
          </a:p>
          <a:p>
            <a:pPr marL="685800" marR="0" indent="0" algn="just">
              <a:lnSpc>
                <a:spcPct val="107000"/>
              </a:lnSpc>
              <a:spcBef>
                <a:spcPts val="0"/>
              </a:spcBef>
              <a:spcAft>
                <a:spcPts val="0"/>
              </a:spcAft>
              <a:buNone/>
            </a:pPr>
            <a:r>
              <a:rPr lang="en-US" sz="1600" dirty="0">
                <a:effectLst/>
                <a:ea typeface="Calibri" panose="020F0502020204030204" pitchFamily="34" charset="0"/>
                <a:cs typeface="Gautami" panose="020B0502040204020203" pitchFamily="34" charset="0"/>
              </a:rPr>
              <a:t>	</a:t>
            </a:r>
            <a:r>
              <a:rPr lang="en-US" sz="1600" dirty="0" err="1">
                <a:effectLst/>
                <a:ea typeface="Calibri" panose="020F0502020204030204" pitchFamily="34" charset="0"/>
                <a:cs typeface="Gautami" panose="020B0502040204020203" pitchFamily="34" charset="0"/>
              </a:rPr>
              <a:t>doi</a:t>
            </a:r>
            <a:r>
              <a:rPr lang="en-US" sz="1600" dirty="0">
                <a:effectLst/>
                <a:ea typeface="Calibri" panose="020F0502020204030204" pitchFamily="34" charset="0"/>
                <a:cs typeface="Gautami" panose="020B0502040204020203" pitchFamily="34" charset="0"/>
              </a:rPr>
              <a:t>: 10.1016/j.comnet.2020.107530.</a:t>
            </a:r>
          </a:p>
          <a:p>
            <a:pPr marL="914400" marR="0" algn="just">
              <a:lnSpc>
                <a:spcPct val="107000"/>
              </a:lnSpc>
              <a:spcBef>
                <a:spcPts val="0"/>
              </a:spcBef>
              <a:spcAft>
                <a:spcPts val="0"/>
              </a:spcAft>
            </a:pPr>
            <a:r>
              <a:rPr lang="en-US" sz="1600" dirty="0">
                <a:effectLst/>
                <a:ea typeface="Calibri" panose="020F0502020204030204" pitchFamily="34" charset="0"/>
                <a:cs typeface="Gautami" panose="020B0502040204020203" pitchFamily="34" charset="0"/>
              </a:rPr>
              <a:t>[3] K. Guo et al., "Optimized Graph Convolution Recurrent Neural Network for Traffic </a:t>
            </a:r>
          </a:p>
          <a:p>
            <a:pPr marL="685800" marR="0" indent="0" algn="just">
              <a:lnSpc>
                <a:spcPct val="107000"/>
              </a:lnSpc>
              <a:spcBef>
                <a:spcPts val="0"/>
              </a:spcBef>
              <a:spcAft>
                <a:spcPts val="0"/>
              </a:spcAft>
              <a:buNone/>
            </a:pPr>
            <a:r>
              <a:rPr lang="en-US" sz="1600" dirty="0">
                <a:effectLst/>
                <a:ea typeface="Calibri" panose="020F0502020204030204" pitchFamily="34" charset="0"/>
                <a:cs typeface="Gautami" panose="020B0502040204020203" pitchFamily="34" charset="0"/>
              </a:rPr>
              <a:t>	Prediction," IEEE Transactions on Intelligent Transportation Systems, vol. 22, no. 2, pp. </a:t>
            </a:r>
          </a:p>
          <a:p>
            <a:pPr marL="685800" marR="0" indent="0" algn="just">
              <a:lnSpc>
                <a:spcPct val="107000"/>
              </a:lnSpc>
              <a:spcBef>
                <a:spcPts val="0"/>
              </a:spcBef>
              <a:spcAft>
                <a:spcPts val="0"/>
              </a:spcAft>
              <a:buNone/>
            </a:pPr>
            <a:r>
              <a:rPr lang="en-US" sz="1600" dirty="0">
                <a:effectLst/>
                <a:ea typeface="Calibri" panose="020F0502020204030204" pitchFamily="34" charset="0"/>
                <a:cs typeface="Gautami" panose="020B0502040204020203" pitchFamily="34" charset="0"/>
              </a:rPr>
              <a:t>	1138–1149, Feb. 2021, </a:t>
            </a:r>
            <a:r>
              <a:rPr lang="en-US" sz="1600" dirty="0" err="1">
                <a:effectLst/>
                <a:ea typeface="Calibri" panose="020F0502020204030204" pitchFamily="34" charset="0"/>
                <a:cs typeface="Gautami" panose="020B0502040204020203" pitchFamily="34" charset="0"/>
              </a:rPr>
              <a:t>doi</a:t>
            </a:r>
            <a:r>
              <a:rPr lang="en-US" sz="1600" dirty="0">
                <a:effectLst/>
                <a:ea typeface="Calibri" panose="020F0502020204030204" pitchFamily="34" charset="0"/>
                <a:cs typeface="Gautami" panose="020B0502040204020203" pitchFamily="34" charset="0"/>
              </a:rPr>
              <a:t>: 10.1109/tits.2019.2963722.</a:t>
            </a:r>
          </a:p>
          <a:p>
            <a:pPr marL="914400" marR="0" algn="just">
              <a:lnSpc>
                <a:spcPct val="107000"/>
              </a:lnSpc>
              <a:spcBef>
                <a:spcPts val="0"/>
              </a:spcBef>
              <a:spcAft>
                <a:spcPts val="0"/>
              </a:spcAft>
            </a:pPr>
            <a:r>
              <a:rPr lang="en-US" sz="1600" dirty="0">
                <a:effectLst/>
                <a:ea typeface="Calibri" panose="020F0502020204030204" pitchFamily="34" charset="0"/>
                <a:cs typeface="Gautami" panose="020B0502040204020203" pitchFamily="34" charset="0"/>
              </a:rPr>
              <a:t>[4] B. R. Krishna, M. H. Reddy, P. S. Vaishnavi, and S. V. Reddy, "Traffic Flow Forecast </a:t>
            </a:r>
          </a:p>
          <a:p>
            <a:pPr marL="685800" marR="0" indent="0" algn="just">
              <a:lnSpc>
                <a:spcPct val="107000"/>
              </a:lnSpc>
              <a:spcBef>
                <a:spcPts val="0"/>
              </a:spcBef>
              <a:spcAft>
                <a:spcPts val="0"/>
              </a:spcAft>
              <a:buNone/>
            </a:pPr>
            <a:r>
              <a:rPr lang="en-US" sz="1600" dirty="0">
                <a:effectLst/>
                <a:ea typeface="Calibri" panose="020F0502020204030204" pitchFamily="34" charset="0"/>
                <a:cs typeface="Gautami" panose="020B0502040204020203" pitchFamily="34" charset="0"/>
              </a:rPr>
              <a:t>	using Time Series Analysis based on Machine Learning," 2022 6th International </a:t>
            </a:r>
          </a:p>
          <a:p>
            <a:pPr marL="685800" marR="0" indent="0" algn="just">
              <a:lnSpc>
                <a:spcPct val="107000"/>
              </a:lnSpc>
              <a:spcBef>
                <a:spcPts val="0"/>
              </a:spcBef>
              <a:spcAft>
                <a:spcPts val="0"/>
              </a:spcAft>
              <a:buNone/>
            </a:pPr>
            <a:r>
              <a:rPr lang="en-US" sz="1600" dirty="0">
                <a:effectLst/>
                <a:ea typeface="Calibri" panose="020F0502020204030204" pitchFamily="34" charset="0"/>
                <a:cs typeface="Gautami" panose="020B0502040204020203" pitchFamily="34" charset="0"/>
              </a:rPr>
              <a:t>	Conference on Computing Methodologies and Communication (ICCMC), Mar. 2022, </a:t>
            </a:r>
            <a:r>
              <a:rPr lang="en-US" sz="1600" dirty="0" err="1">
                <a:effectLst/>
                <a:ea typeface="Calibri" panose="020F0502020204030204" pitchFamily="34" charset="0"/>
                <a:cs typeface="Gautami" panose="020B0502040204020203" pitchFamily="34" charset="0"/>
              </a:rPr>
              <a:t>doi</a:t>
            </a:r>
            <a:r>
              <a:rPr lang="en-US" sz="1600" dirty="0">
                <a:effectLst/>
                <a:ea typeface="Calibri" panose="020F0502020204030204" pitchFamily="34" charset="0"/>
                <a:cs typeface="Gautami" panose="020B0502040204020203" pitchFamily="34" charset="0"/>
              </a:rPr>
              <a:t>: </a:t>
            </a:r>
          </a:p>
          <a:p>
            <a:pPr marL="685800" marR="0" indent="0" algn="just">
              <a:lnSpc>
                <a:spcPct val="107000"/>
              </a:lnSpc>
              <a:spcBef>
                <a:spcPts val="0"/>
              </a:spcBef>
              <a:spcAft>
                <a:spcPts val="800"/>
              </a:spcAft>
              <a:buNone/>
            </a:pPr>
            <a:r>
              <a:rPr lang="en-US" sz="1600" dirty="0">
                <a:effectLst/>
                <a:ea typeface="Calibri" panose="020F0502020204030204" pitchFamily="34" charset="0"/>
                <a:cs typeface="Gautami" panose="020B0502040204020203" pitchFamily="34" charset="0"/>
              </a:rPr>
              <a:t>	10.1109/iccmc53470.2022.9753812.</a:t>
            </a:r>
          </a:p>
          <a:p>
            <a:endParaRPr lang="en-US" sz="1600" dirty="0"/>
          </a:p>
        </p:txBody>
      </p:sp>
    </p:spTree>
    <p:extLst>
      <p:ext uri="{BB962C8B-B14F-4D97-AF65-F5344CB8AC3E}">
        <p14:creationId xmlns:p14="http://schemas.microsoft.com/office/powerpoint/2010/main" val="156961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2902-1426-D88A-6B77-38930D6F2729}"/>
              </a:ext>
            </a:extLst>
          </p:cNvPr>
          <p:cNvSpPr>
            <a:spLocks noGrp="1"/>
          </p:cNvSpPr>
          <p:nvPr>
            <p:ph type="title"/>
          </p:nvPr>
        </p:nvSpPr>
        <p:spPr>
          <a:xfrm>
            <a:off x="752475" y="609600"/>
            <a:ext cx="3643150" cy="5603310"/>
          </a:xfrm>
        </p:spPr>
        <p:txBody>
          <a:bodyPr>
            <a:normAutofit/>
          </a:bodyPr>
          <a:lstStyle/>
          <a:p>
            <a:r>
              <a:rPr lang="en-US" dirty="0"/>
              <a:t>Group Members</a:t>
            </a:r>
          </a:p>
        </p:txBody>
      </p:sp>
      <p:graphicFrame>
        <p:nvGraphicFramePr>
          <p:cNvPr id="7" name="Content Placeholder 2">
            <a:extLst>
              <a:ext uri="{FF2B5EF4-FFF2-40B4-BE49-F238E27FC236}">
                <a16:creationId xmlns:a16="http://schemas.microsoft.com/office/drawing/2014/main" id="{2C14A6A6-FD68-0DF7-94A7-6DB8B19AE180}"/>
              </a:ext>
            </a:extLst>
          </p:cNvPr>
          <p:cNvGraphicFramePr>
            <a:graphicFrameLocks noGrp="1"/>
          </p:cNvGraphicFramePr>
          <p:nvPr>
            <p:ph idx="1"/>
            <p:extLst>
              <p:ext uri="{D42A27DB-BD31-4B8C-83A1-F6EECF244321}">
                <p14:modId xmlns:p14="http://schemas.microsoft.com/office/powerpoint/2010/main" val="4218735985"/>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369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DB49-7905-BFBA-2944-DC5592AD2E36}"/>
              </a:ext>
            </a:extLst>
          </p:cNvPr>
          <p:cNvSpPr>
            <a:spLocks noGrp="1"/>
          </p:cNvSpPr>
          <p:nvPr>
            <p:ph type="title"/>
          </p:nvPr>
        </p:nvSpPr>
        <p:spPr>
          <a:xfrm>
            <a:off x="752475" y="609600"/>
            <a:ext cx="3643150" cy="5603310"/>
          </a:xfrm>
        </p:spPr>
        <p:txBody>
          <a:bodyPr>
            <a:normAutofit/>
          </a:bodyPr>
          <a:lstStyle/>
          <a:p>
            <a:r>
              <a:rPr lang="en-US" sz="1900"/>
              <a:t>Role/Responsibilities</a:t>
            </a:r>
          </a:p>
        </p:txBody>
      </p:sp>
      <p:graphicFrame>
        <p:nvGraphicFramePr>
          <p:cNvPr id="5" name="Content Placeholder 2">
            <a:extLst>
              <a:ext uri="{FF2B5EF4-FFF2-40B4-BE49-F238E27FC236}">
                <a16:creationId xmlns:a16="http://schemas.microsoft.com/office/drawing/2014/main" id="{AA6E28A5-9A2B-BE64-D58F-F361FDAC288D}"/>
              </a:ext>
            </a:extLst>
          </p:cNvPr>
          <p:cNvGraphicFramePr>
            <a:graphicFrameLocks noGrp="1"/>
          </p:cNvGraphicFramePr>
          <p:nvPr>
            <p:ph idx="1"/>
            <p:extLst>
              <p:ext uri="{D42A27DB-BD31-4B8C-83A1-F6EECF244321}">
                <p14:modId xmlns:p14="http://schemas.microsoft.com/office/powerpoint/2010/main" val="660933121"/>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76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16C7-E3FC-D973-E679-776CD02B55F8}"/>
              </a:ext>
            </a:extLst>
          </p:cNvPr>
          <p:cNvSpPr>
            <a:spLocks noGrp="1"/>
          </p:cNvSpPr>
          <p:nvPr>
            <p:ph type="title"/>
          </p:nvPr>
        </p:nvSpPr>
        <p:spPr>
          <a:xfrm>
            <a:off x="913795" y="609600"/>
            <a:ext cx="10353761" cy="1326321"/>
          </a:xfrm>
        </p:spPr>
        <p:txBody>
          <a:bodyPr>
            <a:normAutofit/>
          </a:bodyPr>
          <a:lstStyle/>
          <a:p>
            <a:r>
              <a:rPr lang="en-US"/>
              <a:t>Motivation</a:t>
            </a:r>
            <a:endParaRPr lang="en-US" dirty="0"/>
          </a:p>
        </p:txBody>
      </p:sp>
      <p:sp>
        <p:nvSpPr>
          <p:cNvPr id="3" name="Content Placeholder 2">
            <a:extLst>
              <a:ext uri="{FF2B5EF4-FFF2-40B4-BE49-F238E27FC236}">
                <a16:creationId xmlns:a16="http://schemas.microsoft.com/office/drawing/2014/main" id="{2DF6B68E-2F14-C096-1525-C3EB97269506}"/>
              </a:ext>
            </a:extLst>
          </p:cNvPr>
          <p:cNvSpPr>
            <a:spLocks noGrp="1"/>
          </p:cNvSpPr>
          <p:nvPr>
            <p:ph idx="1"/>
          </p:nvPr>
        </p:nvSpPr>
        <p:spPr>
          <a:xfrm>
            <a:off x="913795" y="2096064"/>
            <a:ext cx="5016860" cy="3695136"/>
          </a:xfrm>
        </p:spPr>
        <p:txBody>
          <a:bodyPr>
            <a:normAutofit/>
          </a:bodyPr>
          <a:lstStyle/>
          <a:p>
            <a:pPr marL="0" marR="0" indent="0">
              <a:lnSpc>
                <a:spcPct val="110000"/>
              </a:lnSpc>
              <a:spcBef>
                <a:spcPts val="0"/>
              </a:spcBef>
              <a:spcAft>
                <a:spcPts val="800"/>
              </a:spcAft>
              <a:buNone/>
            </a:pPr>
            <a:r>
              <a:rPr lang="en-US" sz="1700" b="0" i="0">
                <a:effectLst/>
                <a:cs typeface="Times New Roman" panose="02020603050405020304" pitchFamily="18" charset="0"/>
              </a:rPr>
              <a:t>Traffic control remains to remain a big challenge across the world, ranging from world top economy to third-world countries, it is having remained a problem due to most of the provided solutions being outweighed over time by increases in the number of vehicle user. It is a challenge to many countries and states, including those in the United States, to correlate traffic challenges with motor vehicle usage. This has led to the need for more robust traffic solutions that can consider such volatile variables.</a:t>
            </a:r>
            <a:endParaRPr lang="en-US" sz="1700">
              <a:cs typeface="Times New Roman" panose="02020603050405020304" pitchFamily="18" charset="0"/>
            </a:endParaRPr>
          </a:p>
        </p:txBody>
      </p:sp>
      <p:pic>
        <p:nvPicPr>
          <p:cNvPr id="1026" name="Picture 2" descr="Traffic Prediction for Intelligent Transportation System using Machine Learning">
            <a:extLst>
              <a:ext uri="{FF2B5EF4-FFF2-40B4-BE49-F238E27FC236}">
                <a16:creationId xmlns:a16="http://schemas.microsoft.com/office/drawing/2014/main" id="{A4AF1BF1-3C36-E771-14B0-50EA535D312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53605" y="2562226"/>
            <a:ext cx="5036910" cy="2682154"/>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50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7DA0-72F8-F76D-E1E9-897D38D96974}"/>
              </a:ext>
            </a:extLst>
          </p:cNvPr>
          <p:cNvSpPr>
            <a:spLocks noGrp="1"/>
          </p:cNvSpPr>
          <p:nvPr>
            <p:ph type="title"/>
          </p:nvPr>
        </p:nvSpPr>
        <p:spPr>
          <a:xfrm>
            <a:off x="913795" y="609600"/>
            <a:ext cx="10353761" cy="1326321"/>
          </a:xfrm>
        </p:spPr>
        <p:txBody>
          <a:bodyPr>
            <a:normAutofit/>
          </a:bodyPr>
          <a:lstStyle/>
          <a:p>
            <a:r>
              <a:rPr lang="en-US" dirty="0"/>
              <a:t>Objectives</a:t>
            </a:r>
          </a:p>
        </p:txBody>
      </p:sp>
      <p:sp>
        <p:nvSpPr>
          <p:cNvPr id="11"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B692AA79-A8FB-FF69-B959-71BA49752900}"/>
              </a:ext>
            </a:extLst>
          </p:cNvPr>
          <p:cNvGraphicFramePr>
            <a:graphicFrameLocks noGrp="1"/>
          </p:cNvGraphicFramePr>
          <p:nvPr>
            <p:ph idx="1"/>
            <p:extLst>
              <p:ext uri="{D42A27DB-BD31-4B8C-83A1-F6EECF244321}">
                <p14:modId xmlns:p14="http://schemas.microsoft.com/office/powerpoint/2010/main" val="2855748356"/>
              </p:ext>
            </p:extLst>
          </p:nvPr>
        </p:nvGraphicFramePr>
        <p:xfrm>
          <a:off x="-95250" y="2095500"/>
          <a:ext cx="12353925" cy="4019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59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7A858-70E9-10DB-0214-8F141F0C7D08}"/>
              </a:ext>
            </a:extLst>
          </p:cNvPr>
          <p:cNvSpPr>
            <a:spLocks noGrp="1"/>
          </p:cNvSpPr>
          <p:nvPr>
            <p:ph type="title"/>
          </p:nvPr>
        </p:nvSpPr>
        <p:spPr>
          <a:xfrm>
            <a:off x="913795" y="609600"/>
            <a:ext cx="10353761" cy="1326321"/>
          </a:xfrm>
        </p:spPr>
        <p:txBody>
          <a:bodyPr>
            <a:normAutofit/>
          </a:bodyPr>
          <a:lstStyle/>
          <a:p>
            <a:r>
              <a:rPr lang="en-US" dirty="0"/>
              <a:t>Related work</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C414AD-225F-F0BC-A1C8-C5171B1091FA}"/>
              </a:ext>
            </a:extLst>
          </p:cNvPr>
          <p:cNvSpPr>
            <a:spLocks noGrp="1"/>
          </p:cNvSpPr>
          <p:nvPr>
            <p:ph idx="1"/>
          </p:nvPr>
        </p:nvSpPr>
        <p:spPr>
          <a:xfrm>
            <a:off x="1466850" y="2463800"/>
            <a:ext cx="9247652" cy="3327400"/>
          </a:xfrm>
        </p:spPr>
        <p:txBody>
          <a:bodyPr>
            <a:normAutofit fontScale="92500"/>
          </a:bodyPr>
          <a:lstStyle/>
          <a:p>
            <a:pPr marL="0" marR="0">
              <a:lnSpc>
                <a:spcPct val="110000"/>
              </a:lnSpc>
              <a:spcBef>
                <a:spcPts val="0"/>
              </a:spcBef>
              <a:spcAft>
                <a:spcPts val="800"/>
              </a:spcAft>
            </a:pPr>
            <a:r>
              <a:rPr lang="en-US" b="0" i="0" dirty="0">
                <a:effectLst/>
                <a:cs typeface="Times New Roman" panose="02020603050405020304" pitchFamily="18" charset="0"/>
              </a:rPr>
              <a:t>A time series machine learning traffic prediction application is built based on the number of vehicles on the road at any time. The application deploys dynamic time series and machine learning techniques that can with high accuracy, predict traffic flow regardless of how many vehicles are on the roads at any given time.</a:t>
            </a:r>
          </a:p>
          <a:p>
            <a:pPr marL="0" marR="0">
              <a:lnSpc>
                <a:spcPct val="110000"/>
              </a:lnSpc>
              <a:spcBef>
                <a:spcPts val="0"/>
              </a:spcBef>
              <a:spcAft>
                <a:spcPts val="800"/>
              </a:spcAft>
            </a:pPr>
            <a:r>
              <a:rPr lang="en-US" dirty="0">
                <a:effectLst/>
                <a:ea typeface="Calibri" panose="020F0502020204030204" pitchFamily="34" charset="0"/>
                <a:cs typeface="Gautami" panose="020B0502040204020203" pitchFamily="34" charset="0"/>
              </a:rPr>
              <a:t>The application is comprised of a data preprocessing pipeline, a time series analysis pipeline, a data transformation component, a model fitting component, and a scoring component. These key features give the application the robustness to process new data in real-time and make predictions on traffic in continuous integration, and continuous deployment. </a:t>
            </a:r>
          </a:p>
          <a:p>
            <a:pPr>
              <a:lnSpc>
                <a:spcPct val="110000"/>
              </a:lnSpc>
            </a:pPr>
            <a:endParaRPr lang="en-US" dirty="0"/>
          </a:p>
        </p:txBody>
      </p:sp>
    </p:spTree>
    <p:extLst>
      <p:ext uri="{BB962C8B-B14F-4D97-AF65-F5344CB8AC3E}">
        <p14:creationId xmlns:p14="http://schemas.microsoft.com/office/powerpoint/2010/main" val="282656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FD897-70D8-EBA3-3F73-0BB126D627F6}"/>
              </a:ext>
            </a:extLst>
          </p:cNvPr>
          <p:cNvSpPr>
            <a:spLocks noGrp="1"/>
          </p:cNvSpPr>
          <p:nvPr>
            <p:ph type="title"/>
          </p:nvPr>
        </p:nvSpPr>
        <p:spPr>
          <a:xfrm>
            <a:off x="913795" y="609600"/>
            <a:ext cx="10353761" cy="1326321"/>
          </a:xfrm>
        </p:spPr>
        <p:txBody>
          <a:bodyPr>
            <a:normAutofit/>
          </a:bodyPr>
          <a:lstStyle/>
          <a:p>
            <a:r>
              <a:rPr lang="en-US" dirty="0"/>
              <a:t>Problem Statement</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334043-9F95-92A6-5F8E-5D733474DF22}"/>
              </a:ext>
            </a:extLst>
          </p:cNvPr>
          <p:cNvSpPr>
            <a:spLocks noGrp="1"/>
          </p:cNvSpPr>
          <p:nvPr>
            <p:ph idx="1"/>
          </p:nvPr>
        </p:nvSpPr>
        <p:spPr>
          <a:xfrm>
            <a:off x="1466850" y="2463800"/>
            <a:ext cx="9247652" cy="3327400"/>
          </a:xfrm>
        </p:spPr>
        <p:txBody>
          <a:bodyPr>
            <a:normAutofit/>
          </a:bodyPr>
          <a:lstStyle/>
          <a:p>
            <a:r>
              <a:rPr lang="en-US" dirty="0"/>
              <a:t>Traffic includes everything that can affect smooth road flow, whether it entails signals, rallies, accidents, or repaired roads that lead to traffic jams.  The Driver can make good use of the data if Machine Learning techniques are applied to solve the problem. Since it is cumbersome to forecast the flow of traffic due to the huge data available, it is crucial to apply machine learning and soft computing algorithms to reduce the problem's complexity. With traffic data generating exponentially in the current decades, we have transitioned to a new data concept for transportation. </a:t>
            </a:r>
          </a:p>
        </p:txBody>
      </p:sp>
    </p:spTree>
    <p:extLst>
      <p:ext uri="{BB962C8B-B14F-4D97-AF65-F5344CB8AC3E}">
        <p14:creationId xmlns:p14="http://schemas.microsoft.com/office/powerpoint/2010/main" val="6098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10FA-A6F7-32FA-DE46-1A580C10C3D6}"/>
              </a:ext>
            </a:extLst>
          </p:cNvPr>
          <p:cNvSpPr>
            <a:spLocks noGrp="1"/>
          </p:cNvSpPr>
          <p:nvPr>
            <p:ph type="title"/>
          </p:nvPr>
        </p:nvSpPr>
        <p:spPr>
          <a:xfrm>
            <a:off x="913795" y="609600"/>
            <a:ext cx="10353761" cy="1326321"/>
          </a:xfrm>
        </p:spPr>
        <p:txBody>
          <a:bodyPr>
            <a:normAutofit/>
          </a:bodyPr>
          <a:lstStyle/>
          <a:p>
            <a:r>
              <a:rPr lang="en-US" dirty="0"/>
              <a:t>Proposed Solution</a:t>
            </a:r>
          </a:p>
        </p:txBody>
      </p:sp>
      <p:sp>
        <p:nvSpPr>
          <p:cNvPr id="3" name="Content Placeholder 2">
            <a:extLst>
              <a:ext uri="{FF2B5EF4-FFF2-40B4-BE49-F238E27FC236}">
                <a16:creationId xmlns:a16="http://schemas.microsoft.com/office/drawing/2014/main" id="{BE474516-002F-23CE-A6AE-79DF597B68AD}"/>
              </a:ext>
            </a:extLst>
          </p:cNvPr>
          <p:cNvSpPr>
            <a:spLocks noGrp="1"/>
          </p:cNvSpPr>
          <p:nvPr>
            <p:ph idx="1"/>
          </p:nvPr>
        </p:nvSpPr>
        <p:spPr>
          <a:xfrm>
            <a:off x="2157587" y="2375983"/>
            <a:ext cx="7876826" cy="3642262"/>
          </a:xfrm>
        </p:spPr>
        <p:txBody>
          <a:bodyPr>
            <a:normAutofit/>
          </a:bodyPr>
          <a:lstStyle/>
          <a:p>
            <a:r>
              <a:rPr lang="en-US" b="0" i="0" dirty="0">
                <a:effectLst/>
                <a:cs typeface="Times New Roman" panose="02020603050405020304" pitchFamily="18" charset="0"/>
              </a:rPr>
              <a:t>The application uses the TensorFlow API (Application Programming Interface). The GRU (Gradient Recurrent Recurrent Unit) model is best suited for making predictions on time series data. Compared to other RNN techniques, GRU has fewer gates and relies more on hidden states for transferring memory between recurring units.</a:t>
            </a:r>
            <a:endParaRPr lang="en-US" dirty="0">
              <a:cs typeface="Times New Roman" panose="02020603050405020304" pitchFamily="18" charset="0"/>
            </a:endParaRPr>
          </a:p>
        </p:txBody>
      </p:sp>
    </p:spTree>
    <p:extLst>
      <p:ext uri="{BB962C8B-B14F-4D97-AF65-F5344CB8AC3E}">
        <p14:creationId xmlns:p14="http://schemas.microsoft.com/office/powerpoint/2010/main" val="118914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5" name="Picture 12">
            <a:extLst>
              <a:ext uri="{FF2B5EF4-FFF2-40B4-BE49-F238E27FC236}">
                <a16:creationId xmlns:a16="http://schemas.microsoft.com/office/drawing/2014/main" id="{4F150673-9731-0EBE-7C95-D294BA523E73}"/>
              </a:ext>
            </a:extLst>
          </p:cNvPr>
          <p:cNvPicPr>
            <a:picLocks noChangeAspect="1"/>
          </p:cNvPicPr>
          <p:nvPr/>
        </p:nvPicPr>
        <p:blipFill rotWithShape="1">
          <a:blip r:embed="rId3">
            <a:alphaModFix amt="35000"/>
          </a:blip>
          <a:srcRect t="29"/>
          <a:stretch/>
        </p:blipFill>
        <p:spPr>
          <a:xfrm>
            <a:off x="20" y="2030"/>
            <a:ext cx="12191980" cy="6855970"/>
          </a:xfrm>
          <a:prstGeom prst="rect">
            <a:avLst/>
          </a:prstGeom>
        </p:spPr>
      </p:pic>
      <p:sp>
        <p:nvSpPr>
          <p:cNvPr id="36" name="Rectangle 16">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682FA3E2-C702-72F0-278C-D4DEB3366708}"/>
              </a:ext>
            </a:extLst>
          </p:cNvPr>
          <p:cNvSpPr>
            <a:spLocks noGrp="1"/>
          </p:cNvSpPr>
          <p:nvPr>
            <p:ph type="title"/>
          </p:nvPr>
        </p:nvSpPr>
        <p:spPr>
          <a:xfrm>
            <a:off x="913795" y="609600"/>
            <a:ext cx="10353761" cy="1326321"/>
          </a:xfrm>
        </p:spPr>
        <p:txBody>
          <a:bodyPr>
            <a:normAutofit/>
          </a:bodyPr>
          <a:lstStyle/>
          <a:p>
            <a:r>
              <a:rPr lang="en-US"/>
              <a:t>Results/Simulations</a:t>
            </a:r>
          </a:p>
        </p:txBody>
      </p:sp>
      <p:sp>
        <p:nvSpPr>
          <p:cNvPr id="3" name="Content Placeholder 2">
            <a:extLst>
              <a:ext uri="{FF2B5EF4-FFF2-40B4-BE49-F238E27FC236}">
                <a16:creationId xmlns:a16="http://schemas.microsoft.com/office/drawing/2014/main" id="{2E97887E-7984-9BB9-4831-73371D3DD5A7}"/>
              </a:ext>
            </a:extLst>
          </p:cNvPr>
          <p:cNvSpPr>
            <a:spLocks noGrp="1"/>
          </p:cNvSpPr>
          <p:nvPr>
            <p:ph idx="1"/>
          </p:nvPr>
        </p:nvSpPr>
        <p:spPr>
          <a:xfrm>
            <a:off x="913795" y="2096064"/>
            <a:ext cx="10353762" cy="3695136"/>
          </a:xfrm>
        </p:spPr>
        <p:txBody>
          <a:bodyPr>
            <a:normAutofit/>
          </a:bodyPr>
          <a:lstStyle/>
          <a:p>
            <a:r>
              <a:rPr lang="en-US" b="0" i="0" dirty="0">
                <a:effectLst/>
              </a:rPr>
              <a:t>RMSE (Root Mean Squared Error) is the squared root of the mean difference between the real values and the predicted values. The lower the RMSE, the better the model's performance. The score for each of the four junctions is independent of other columns. For junction 4, only data from 2017 was provided, hence a higher RMSE score.</a:t>
            </a:r>
          </a:p>
          <a:p>
            <a:r>
              <a:rPr lang="en-US" dirty="0">
                <a:effectLst/>
                <a:ea typeface="Calibri" panose="020F0502020204030204" pitchFamily="34" charset="0"/>
                <a:cs typeface="Gautami" panose="020B0502040204020203" pitchFamily="34" charset="0"/>
              </a:rPr>
              <a:t>The model is trained on 20 epochs, and a batch size of 100. Increasing the number of epochs and the batch size can help improve the model’s scoring. This is, however, done as a tradeoff between training time and model performance. </a:t>
            </a:r>
          </a:p>
        </p:txBody>
      </p:sp>
    </p:spTree>
    <p:extLst>
      <p:ext uri="{BB962C8B-B14F-4D97-AF65-F5344CB8AC3E}">
        <p14:creationId xmlns:p14="http://schemas.microsoft.com/office/powerpoint/2010/main" val="758450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341</TotalTime>
  <Words>895</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Bookman Old Style</vt:lpstr>
      <vt:lpstr>Calibri</vt:lpstr>
      <vt:lpstr>Rockwell</vt:lpstr>
      <vt:lpstr>Times New Roman</vt:lpstr>
      <vt:lpstr>Damask</vt:lpstr>
      <vt:lpstr>Traffic Prediction for Intelligent Transportation System using Machine Learning </vt:lpstr>
      <vt:lpstr>Group Members</vt:lpstr>
      <vt:lpstr>Role/Responsibilities</vt:lpstr>
      <vt:lpstr>Motivation</vt:lpstr>
      <vt:lpstr>Objectives</vt:lpstr>
      <vt:lpstr>Related work</vt:lpstr>
      <vt:lpstr>Problem Statement</vt:lpstr>
      <vt:lpstr>Proposed Solution</vt:lpstr>
      <vt:lpstr>Results/Simulations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Prediction for Intelligent Transportation System using Machine Learning </dc:title>
  <dc:creator>amulya ammu</dc:creator>
  <cp:lastModifiedBy>amulya ammu</cp:lastModifiedBy>
  <cp:revision>1</cp:revision>
  <dcterms:created xsi:type="dcterms:W3CDTF">2022-12-05T21:08:43Z</dcterms:created>
  <dcterms:modified xsi:type="dcterms:W3CDTF">2022-12-06T02:50:24Z</dcterms:modified>
</cp:coreProperties>
</file>