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CFDC66-E67C-4453-A8C6-0D7D804AABC4}" v="8" dt="2022-04-28T06:26:57.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3626" autoAdjust="0"/>
  </p:normalViewPr>
  <p:slideViewPr>
    <p:cSldViewPr snapToGrid="0">
      <p:cViewPr varScale="1">
        <p:scale>
          <a:sx n="89" d="100"/>
          <a:sy n="89" d="100"/>
        </p:scale>
        <p:origin x="12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Farook" userId="a3181221-f163-42e6-b565-1ccf91dfa29a" providerId="ADAL" clId="{80CFDC66-E67C-4453-A8C6-0D7D804AABC4}"/>
    <pc:docChg chg="modSld">
      <pc:chgData name="Mohamed Farook" userId="a3181221-f163-42e6-b565-1ccf91dfa29a" providerId="ADAL" clId="{80CFDC66-E67C-4453-A8C6-0D7D804AABC4}" dt="2022-04-28T06:26:57.398" v="7" actId="20577"/>
      <pc:docMkLst>
        <pc:docMk/>
      </pc:docMkLst>
      <pc:sldChg chg="modSp">
        <pc:chgData name="Mohamed Farook" userId="a3181221-f163-42e6-b565-1ccf91dfa29a" providerId="ADAL" clId="{80CFDC66-E67C-4453-A8C6-0D7D804AABC4}" dt="2022-04-28T06:26:57.398" v="7" actId="20577"/>
        <pc:sldMkLst>
          <pc:docMk/>
          <pc:sldMk cId="851467608" sldId="340"/>
        </pc:sldMkLst>
        <pc:spChg chg="mod">
          <ac:chgData name="Mohamed Farook" userId="a3181221-f163-42e6-b565-1ccf91dfa29a" providerId="ADAL" clId="{80CFDC66-E67C-4453-A8C6-0D7D804AABC4}" dt="2022-04-28T06:26:57.398" v="7" actId="20577"/>
          <ac:spMkLst>
            <pc:docMk/>
            <pc:sldMk cId="851467608" sldId="34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Dashboard showing history, recurring, enqueue </a:t>
            </a:r>
            <a:r>
              <a:rPr lang="en-US" dirty="0" err="1"/>
              <a:t>jos</a:t>
            </a:r>
            <a:endParaRPr lang="en-US" dirty="0"/>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4/28/2022</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4/28/2022</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complete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20119</TotalTime>
  <Words>2164</Words>
  <Application>Microsoft Office PowerPoint</Application>
  <PresentationFormat>Widescreen</PresentationFormat>
  <Paragraphs>303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Quadrate Tech Solutions</cp:lastModifiedBy>
  <cp:revision>67</cp:revision>
  <dcterms:created xsi:type="dcterms:W3CDTF">2020-03-08T20:31:35Z</dcterms:created>
  <dcterms:modified xsi:type="dcterms:W3CDTF">2022-04-28T06:27:06Z</dcterms:modified>
</cp:coreProperties>
</file>