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0D7A-F96F-4A28-99C0-944088B223D6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6182-FBFB-4022-904E-9A33EFD0F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990599"/>
          </a:xfrm>
        </p:spPr>
        <p:txBody>
          <a:bodyPr>
            <a:normAutofit/>
          </a:bodyPr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4400"/>
            <a:ext cx="6400800" cy="472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>What is an Index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Purpose of </a:t>
            </a:r>
            <a:r>
              <a:rPr lang="en-US" sz="2300" dirty="0" smtClean="0">
                <a:solidFill>
                  <a:schemeClr val="tx1"/>
                </a:solidFill>
              </a:rPr>
              <a:t>index</a:t>
            </a:r>
            <a:r>
              <a:rPr lang="en-US" sz="2300" dirty="0">
                <a:solidFill>
                  <a:schemeClr val="tx1"/>
                </a:solidFill>
              </a:rPr>
              <a:t> </a:t>
            </a:r>
          </a:p>
          <a:p>
            <a:r>
              <a:rPr lang="en-US" sz="2300" dirty="0">
                <a:solidFill>
                  <a:schemeClr val="tx1"/>
                </a:solidFill>
              </a:rPr>
              <a:t>Types of </a:t>
            </a:r>
            <a:r>
              <a:rPr lang="en-US" sz="2300" dirty="0" smtClean="0">
                <a:solidFill>
                  <a:schemeClr val="tx1"/>
                </a:solidFill>
              </a:rPr>
              <a:t>indexes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Creating indexes using TSQL and </a:t>
            </a:r>
            <a:r>
              <a:rPr lang="en-US" sz="2300" dirty="0" smtClean="0">
                <a:solidFill>
                  <a:schemeClr val="tx1"/>
                </a:solidFill>
              </a:rPr>
              <a:t>GUI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When to use and not to use indexes 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SQL profiler and index tuning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>Database Tuning advisor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>Database Management </a:t>
            </a:r>
            <a:r>
              <a:rPr lang="en-US" sz="2300" dirty="0">
                <a:solidFill>
                  <a:schemeClr val="tx1"/>
                </a:solidFill>
              </a:rPr>
              <a:t>V</a:t>
            </a:r>
            <a:r>
              <a:rPr lang="en-US" sz="2300" dirty="0" smtClean="0">
                <a:solidFill>
                  <a:schemeClr val="tx1"/>
                </a:solidFill>
              </a:rPr>
              <a:t>iew (DMV) 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>Index Fragmentation</a:t>
            </a:r>
          </a:p>
          <a:p>
            <a:r>
              <a:rPr lang="en-US" sz="2300" smtClean="0">
                <a:solidFill>
                  <a:schemeClr val="tx1"/>
                </a:solidFill>
              </a:rPr>
              <a:t>Managing </a:t>
            </a:r>
            <a:r>
              <a:rPr lang="en-US" sz="2300" dirty="0" smtClean="0">
                <a:solidFill>
                  <a:schemeClr val="tx1"/>
                </a:solidFill>
              </a:rPr>
              <a:t>Index </a:t>
            </a:r>
            <a:r>
              <a:rPr lang="en-US" sz="2300" dirty="0">
                <a:solidFill>
                  <a:schemeClr val="tx1"/>
                </a:solidFill>
              </a:rPr>
              <a:t>F</a:t>
            </a:r>
            <a:r>
              <a:rPr lang="en-US" sz="2300" dirty="0" smtClean="0">
                <a:solidFill>
                  <a:schemeClr val="tx1"/>
                </a:solidFill>
              </a:rPr>
              <a:t>ragmentation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Indexes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</dc:title>
  <dc:creator>RAF</dc:creator>
  <cp:lastModifiedBy>RAF</cp:lastModifiedBy>
  <cp:revision>5</cp:revision>
  <dcterms:created xsi:type="dcterms:W3CDTF">2016-01-11T04:02:01Z</dcterms:created>
  <dcterms:modified xsi:type="dcterms:W3CDTF">2016-01-13T01:37:44Z</dcterms:modified>
</cp:coreProperties>
</file>