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52BE-FF85-4E21-B5DF-4E6B8A758DB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E788-A548-4D73-9D3A-75DB5F28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5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52BE-FF85-4E21-B5DF-4E6B8A758DB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E788-A548-4D73-9D3A-75DB5F28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52BE-FF85-4E21-B5DF-4E6B8A758DB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E788-A548-4D73-9D3A-75DB5F28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52BE-FF85-4E21-B5DF-4E6B8A758DB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E788-A548-4D73-9D3A-75DB5F28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52BE-FF85-4E21-B5DF-4E6B8A758DB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E788-A548-4D73-9D3A-75DB5F28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52BE-FF85-4E21-B5DF-4E6B8A758DB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E788-A548-4D73-9D3A-75DB5F28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8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52BE-FF85-4E21-B5DF-4E6B8A758DB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E788-A548-4D73-9D3A-75DB5F28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52BE-FF85-4E21-B5DF-4E6B8A758DB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E788-A548-4D73-9D3A-75DB5F28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52BE-FF85-4E21-B5DF-4E6B8A758DB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E788-A548-4D73-9D3A-75DB5F28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1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52BE-FF85-4E21-B5DF-4E6B8A758DB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E788-A548-4D73-9D3A-75DB5F28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2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52BE-FF85-4E21-B5DF-4E6B8A758DB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E788-A548-4D73-9D3A-75DB5F28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1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52BE-FF85-4E21-B5DF-4E6B8A758DB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E788-A548-4D73-9D3A-75DB5F28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6843" y="1586217"/>
            <a:ext cx="1001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</a:t>
            </a:r>
          </a:p>
          <a:p>
            <a:r>
              <a:rPr lang="en-US" dirty="0" smtClean="0"/>
              <a:t>Table 2</a:t>
            </a:r>
          </a:p>
          <a:p>
            <a:r>
              <a:rPr lang="en-US" dirty="0" smtClean="0"/>
              <a:t>Table 3</a:t>
            </a:r>
          </a:p>
          <a:p>
            <a:r>
              <a:rPr lang="en-US" dirty="0" smtClean="0"/>
              <a:t>Table 4</a:t>
            </a:r>
          </a:p>
          <a:p>
            <a:r>
              <a:rPr lang="en-US" dirty="0" smtClean="0"/>
              <a:t>Table 5</a:t>
            </a:r>
          </a:p>
          <a:p>
            <a:r>
              <a:rPr lang="en-US" dirty="0" smtClean="0"/>
              <a:t>Table 6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917372" y="1416592"/>
            <a:ext cx="2286000" cy="2013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2830" y="1416592"/>
            <a:ext cx="2286000" cy="2013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486401" y="2284002"/>
            <a:ext cx="533400" cy="34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73186" y="3525209"/>
            <a:ext cx="17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1" y="3534332"/>
            <a:ext cx="29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napshot Database Empty File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7515" y="4517571"/>
            <a:ext cx="6651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create a snapshot of a source database, you essentially create a ‘copy of a shell’ of the source database.  The snapshot database does not take up any disk space until you modify the source database.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9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6843" y="1586217"/>
            <a:ext cx="1001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</a:t>
            </a:r>
          </a:p>
          <a:p>
            <a:r>
              <a:rPr lang="en-US" dirty="0" smtClean="0"/>
              <a:t>Table 2</a:t>
            </a:r>
          </a:p>
          <a:p>
            <a:r>
              <a:rPr lang="en-US" dirty="0" smtClean="0"/>
              <a:t>Table 3</a:t>
            </a:r>
          </a:p>
          <a:p>
            <a:r>
              <a:rPr lang="en-US" dirty="0" smtClean="0"/>
              <a:t>Table 4</a:t>
            </a:r>
          </a:p>
          <a:p>
            <a:r>
              <a:rPr lang="en-US" dirty="0" smtClean="0"/>
              <a:t>Table 5</a:t>
            </a:r>
          </a:p>
          <a:p>
            <a:r>
              <a:rPr lang="en-US" dirty="0" smtClean="0"/>
              <a:t>Table 6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917372" y="1416592"/>
            <a:ext cx="2286000" cy="2013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02830" y="555171"/>
            <a:ext cx="2286000" cy="2875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486401" y="2284002"/>
            <a:ext cx="533400" cy="34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3186" y="3525209"/>
            <a:ext cx="177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Database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3972" y="3545218"/>
            <a:ext cx="271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napshot Database Empty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7515" y="4517571"/>
            <a:ext cx="6651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you modify the source database, the snapshot copies the original data of the source database. This will cause the snapshot database to grow.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5087" y="1586217"/>
            <a:ext cx="1001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</a:t>
            </a:r>
          </a:p>
          <a:p>
            <a:r>
              <a:rPr lang="en-US" dirty="0" smtClean="0"/>
              <a:t>Table 5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12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</dc:creator>
  <cp:lastModifiedBy>RAF</cp:lastModifiedBy>
  <cp:revision>14</cp:revision>
  <dcterms:created xsi:type="dcterms:W3CDTF">2016-02-24T03:19:53Z</dcterms:created>
  <dcterms:modified xsi:type="dcterms:W3CDTF">2016-02-24T03:44:36Z</dcterms:modified>
</cp:coreProperties>
</file>