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6" r:id="rId6"/>
    <p:sldId id="269" r:id="rId7"/>
    <p:sldId id="270" r:id="rId8"/>
    <p:sldId id="260" r:id="rId9"/>
    <p:sldId id="261" r:id="rId10"/>
    <p:sldId id="262" r:id="rId11"/>
    <p:sldId id="271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841" autoAdjust="0"/>
  </p:normalViewPr>
  <p:slideViewPr>
    <p:cSldViewPr snapToGrid="0">
      <p:cViewPr varScale="1">
        <p:scale>
          <a:sx n="56" d="100"/>
          <a:sy n="56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1E3850-6585-46EB-BBA5-7EB32D1D339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A9C2F95-F188-4881-8372-9A8E12AFA625}">
      <dgm:prSet/>
      <dgm:spPr/>
      <dgm:t>
        <a:bodyPr/>
        <a:lstStyle/>
        <a:p>
          <a:r>
            <a:rPr lang="en-US" dirty="0"/>
            <a:t>Arms</a:t>
          </a:r>
        </a:p>
      </dgm:t>
    </dgm:pt>
    <dgm:pt modelId="{2F5BFBD9-426A-4C4A-888F-BD48626AB2F3}" type="parTrans" cxnId="{39B9D951-B47C-4FAA-9205-F5128CB5B7E7}">
      <dgm:prSet/>
      <dgm:spPr/>
      <dgm:t>
        <a:bodyPr/>
        <a:lstStyle/>
        <a:p>
          <a:endParaRPr lang="en-US"/>
        </a:p>
      </dgm:t>
    </dgm:pt>
    <dgm:pt modelId="{FCC07AA1-DCA3-4ED6-B678-59DBA804804E}" type="sibTrans" cxnId="{39B9D951-B47C-4FAA-9205-F5128CB5B7E7}">
      <dgm:prSet/>
      <dgm:spPr/>
      <dgm:t>
        <a:bodyPr/>
        <a:lstStyle/>
        <a:p>
          <a:endParaRPr lang="en-US"/>
        </a:p>
      </dgm:t>
    </dgm:pt>
    <dgm:pt modelId="{7B922C64-DA61-432D-9F7D-B035E9146214}">
      <dgm:prSet/>
      <dgm:spPr/>
      <dgm:t>
        <a:bodyPr/>
        <a:lstStyle/>
        <a:p>
          <a:r>
            <a:rPr lang="en-US" dirty="0"/>
            <a:t>Motion planning</a:t>
          </a:r>
        </a:p>
      </dgm:t>
    </dgm:pt>
    <dgm:pt modelId="{5CC6C37F-D71C-4BD6-8E14-EE2698EBFF8C}" type="parTrans" cxnId="{732AD457-419A-4DCF-91B9-AB099264F4C4}">
      <dgm:prSet/>
      <dgm:spPr/>
      <dgm:t>
        <a:bodyPr/>
        <a:lstStyle/>
        <a:p>
          <a:endParaRPr lang="en-US"/>
        </a:p>
      </dgm:t>
    </dgm:pt>
    <dgm:pt modelId="{F1132810-D19E-4E37-BA5E-B3CAB931254C}" type="sibTrans" cxnId="{732AD457-419A-4DCF-91B9-AB099264F4C4}">
      <dgm:prSet/>
      <dgm:spPr/>
      <dgm:t>
        <a:bodyPr/>
        <a:lstStyle/>
        <a:p>
          <a:endParaRPr lang="en-US"/>
        </a:p>
      </dgm:t>
    </dgm:pt>
    <dgm:pt modelId="{3D4378DA-69DF-4D7E-B579-BA0FDA739911}">
      <dgm:prSet/>
      <dgm:spPr/>
      <dgm:t>
        <a:bodyPr/>
        <a:lstStyle/>
        <a:p>
          <a:r>
            <a:rPr lang="en-US" dirty="0"/>
            <a:t>Parallel environment</a:t>
          </a:r>
        </a:p>
      </dgm:t>
    </dgm:pt>
    <dgm:pt modelId="{DE42A061-A836-453C-B01D-ADA3E4AF0C1C}" type="parTrans" cxnId="{BF27CCF9-2CAA-4506-BC5E-F4856BC38BE4}">
      <dgm:prSet/>
      <dgm:spPr/>
      <dgm:t>
        <a:bodyPr/>
        <a:lstStyle/>
        <a:p>
          <a:endParaRPr lang="en-US"/>
        </a:p>
      </dgm:t>
    </dgm:pt>
    <dgm:pt modelId="{A9537EF5-AF3A-4FD8-B0C8-8E98B3DC9B80}" type="sibTrans" cxnId="{BF27CCF9-2CAA-4506-BC5E-F4856BC38BE4}">
      <dgm:prSet/>
      <dgm:spPr/>
      <dgm:t>
        <a:bodyPr/>
        <a:lstStyle/>
        <a:p>
          <a:endParaRPr lang="en-US"/>
        </a:p>
      </dgm:t>
    </dgm:pt>
    <dgm:pt modelId="{DBA0A971-83EF-4450-AD78-34D9BB90397F}">
      <dgm:prSet/>
      <dgm:spPr/>
      <dgm:t>
        <a:bodyPr/>
        <a:lstStyle/>
        <a:p>
          <a:r>
            <a:rPr lang="en-US"/>
            <a:t>Task managers</a:t>
          </a:r>
        </a:p>
      </dgm:t>
    </dgm:pt>
    <dgm:pt modelId="{131D4CFF-D3C1-4E2B-AB74-7EEB0DF1416E}" type="parTrans" cxnId="{583A7AD4-C064-4023-AF71-5BCF26D6FBC9}">
      <dgm:prSet/>
      <dgm:spPr/>
      <dgm:t>
        <a:bodyPr/>
        <a:lstStyle/>
        <a:p>
          <a:endParaRPr lang="en-US"/>
        </a:p>
      </dgm:t>
    </dgm:pt>
    <dgm:pt modelId="{266F5EA9-858F-47E9-85A6-07984C7E6567}" type="sibTrans" cxnId="{583A7AD4-C064-4023-AF71-5BCF26D6FBC9}">
      <dgm:prSet/>
      <dgm:spPr/>
      <dgm:t>
        <a:bodyPr/>
        <a:lstStyle/>
        <a:p>
          <a:endParaRPr lang="en-US"/>
        </a:p>
      </dgm:t>
    </dgm:pt>
    <dgm:pt modelId="{44135847-C3F1-4289-B730-48DFBF34C6AD}" type="pres">
      <dgm:prSet presAssocID="{0D1E3850-6585-46EB-BBA5-7EB32D1D3394}" presName="linear" presStyleCnt="0">
        <dgm:presLayoutVars>
          <dgm:dir/>
          <dgm:animLvl val="lvl"/>
          <dgm:resizeHandles val="exact"/>
        </dgm:presLayoutVars>
      </dgm:prSet>
      <dgm:spPr/>
    </dgm:pt>
    <dgm:pt modelId="{E16B00F1-839C-4069-9C4A-4079FCEFEA46}" type="pres">
      <dgm:prSet presAssocID="{4A9C2F95-F188-4881-8372-9A8E12AFA625}" presName="parentLin" presStyleCnt="0"/>
      <dgm:spPr/>
    </dgm:pt>
    <dgm:pt modelId="{A20A1E6D-489F-4D09-A715-9FB5C58F9874}" type="pres">
      <dgm:prSet presAssocID="{4A9C2F95-F188-4881-8372-9A8E12AFA625}" presName="parentLeftMargin" presStyleLbl="node1" presStyleIdx="0" presStyleCnt="4"/>
      <dgm:spPr/>
    </dgm:pt>
    <dgm:pt modelId="{AA7362D9-EFBD-4B7B-8608-FA6083550FCC}" type="pres">
      <dgm:prSet presAssocID="{4A9C2F95-F188-4881-8372-9A8E12AFA62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881FD4D-F906-4FD3-9C20-DA59617CE838}" type="pres">
      <dgm:prSet presAssocID="{4A9C2F95-F188-4881-8372-9A8E12AFA625}" presName="negativeSpace" presStyleCnt="0"/>
      <dgm:spPr/>
    </dgm:pt>
    <dgm:pt modelId="{40399ACC-B857-4A52-A644-494440D260DB}" type="pres">
      <dgm:prSet presAssocID="{4A9C2F95-F188-4881-8372-9A8E12AFA625}" presName="childText" presStyleLbl="conFgAcc1" presStyleIdx="0" presStyleCnt="4">
        <dgm:presLayoutVars>
          <dgm:bulletEnabled val="1"/>
        </dgm:presLayoutVars>
      </dgm:prSet>
      <dgm:spPr/>
    </dgm:pt>
    <dgm:pt modelId="{E86760F3-F205-4BB7-B1A5-6653DE263CD6}" type="pres">
      <dgm:prSet presAssocID="{FCC07AA1-DCA3-4ED6-B678-59DBA804804E}" presName="spaceBetweenRectangles" presStyleCnt="0"/>
      <dgm:spPr/>
    </dgm:pt>
    <dgm:pt modelId="{C86B4B4C-3B18-49FC-92FF-DB6EA407972E}" type="pres">
      <dgm:prSet presAssocID="{7B922C64-DA61-432D-9F7D-B035E9146214}" presName="parentLin" presStyleCnt="0"/>
      <dgm:spPr/>
    </dgm:pt>
    <dgm:pt modelId="{C332D337-C2AB-49EB-89FB-53BC18744499}" type="pres">
      <dgm:prSet presAssocID="{7B922C64-DA61-432D-9F7D-B035E9146214}" presName="parentLeftMargin" presStyleLbl="node1" presStyleIdx="0" presStyleCnt="4"/>
      <dgm:spPr/>
    </dgm:pt>
    <dgm:pt modelId="{3F39FC44-1271-45AE-A525-6CD64CCE4C0F}" type="pres">
      <dgm:prSet presAssocID="{7B922C64-DA61-432D-9F7D-B035E914621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47F7D1B-3893-492D-B194-F6F864C8BE1F}" type="pres">
      <dgm:prSet presAssocID="{7B922C64-DA61-432D-9F7D-B035E9146214}" presName="negativeSpace" presStyleCnt="0"/>
      <dgm:spPr/>
    </dgm:pt>
    <dgm:pt modelId="{5DA4ABC6-F6A5-4E5E-80B0-4BF78A0E8C18}" type="pres">
      <dgm:prSet presAssocID="{7B922C64-DA61-432D-9F7D-B035E9146214}" presName="childText" presStyleLbl="conFgAcc1" presStyleIdx="1" presStyleCnt="4">
        <dgm:presLayoutVars>
          <dgm:bulletEnabled val="1"/>
        </dgm:presLayoutVars>
      </dgm:prSet>
      <dgm:spPr/>
    </dgm:pt>
    <dgm:pt modelId="{D710470F-BAFC-42C0-892C-67C08E5FFE38}" type="pres">
      <dgm:prSet presAssocID="{F1132810-D19E-4E37-BA5E-B3CAB931254C}" presName="spaceBetweenRectangles" presStyleCnt="0"/>
      <dgm:spPr/>
    </dgm:pt>
    <dgm:pt modelId="{837EC4CE-2BD3-4D8A-848D-31B4039D5DE6}" type="pres">
      <dgm:prSet presAssocID="{3D4378DA-69DF-4D7E-B579-BA0FDA739911}" presName="parentLin" presStyleCnt="0"/>
      <dgm:spPr/>
    </dgm:pt>
    <dgm:pt modelId="{131C3CF1-9049-42C6-AE2E-4B27972D8CCE}" type="pres">
      <dgm:prSet presAssocID="{3D4378DA-69DF-4D7E-B579-BA0FDA739911}" presName="parentLeftMargin" presStyleLbl="node1" presStyleIdx="1" presStyleCnt="4"/>
      <dgm:spPr/>
    </dgm:pt>
    <dgm:pt modelId="{CE43AB0B-33CA-407B-829F-73AD3FED1BAC}" type="pres">
      <dgm:prSet presAssocID="{3D4378DA-69DF-4D7E-B579-BA0FDA73991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EC106DD-897E-4C73-AF2B-A61F7047A047}" type="pres">
      <dgm:prSet presAssocID="{3D4378DA-69DF-4D7E-B579-BA0FDA739911}" presName="negativeSpace" presStyleCnt="0"/>
      <dgm:spPr/>
    </dgm:pt>
    <dgm:pt modelId="{3B74225B-1729-43EE-9901-35AA33F36BE6}" type="pres">
      <dgm:prSet presAssocID="{3D4378DA-69DF-4D7E-B579-BA0FDA739911}" presName="childText" presStyleLbl="conFgAcc1" presStyleIdx="2" presStyleCnt="4">
        <dgm:presLayoutVars>
          <dgm:bulletEnabled val="1"/>
        </dgm:presLayoutVars>
      </dgm:prSet>
      <dgm:spPr/>
    </dgm:pt>
    <dgm:pt modelId="{9645DFDA-8293-4E86-8BE1-FCD03377C044}" type="pres">
      <dgm:prSet presAssocID="{A9537EF5-AF3A-4FD8-B0C8-8E98B3DC9B80}" presName="spaceBetweenRectangles" presStyleCnt="0"/>
      <dgm:spPr/>
    </dgm:pt>
    <dgm:pt modelId="{03957891-99DE-4C9B-9056-DA1C573F9782}" type="pres">
      <dgm:prSet presAssocID="{DBA0A971-83EF-4450-AD78-34D9BB90397F}" presName="parentLin" presStyleCnt="0"/>
      <dgm:spPr/>
    </dgm:pt>
    <dgm:pt modelId="{2C006EB9-DE9A-47A4-856B-BABF5D51B8D7}" type="pres">
      <dgm:prSet presAssocID="{DBA0A971-83EF-4450-AD78-34D9BB90397F}" presName="parentLeftMargin" presStyleLbl="node1" presStyleIdx="2" presStyleCnt="4"/>
      <dgm:spPr/>
    </dgm:pt>
    <dgm:pt modelId="{E0FE0699-F62C-410A-8D57-F4EE62FF78D6}" type="pres">
      <dgm:prSet presAssocID="{DBA0A971-83EF-4450-AD78-34D9BB90397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D3701A3-8DE2-4D99-8467-AE68D5976C89}" type="pres">
      <dgm:prSet presAssocID="{DBA0A971-83EF-4450-AD78-34D9BB90397F}" presName="negativeSpace" presStyleCnt="0"/>
      <dgm:spPr/>
    </dgm:pt>
    <dgm:pt modelId="{7BDDD4C9-804D-4244-B210-F46D2464FCA2}" type="pres">
      <dgm:prSet presAssocID="{DBA0A971-83EF-4450-AD78-34D9BB90397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9C8C81F-7E02-4368-9284-12C4E4474A9C}" type="presOf" srcId="{7B922C64-DA61-432D-9F7D-B035E9146214}" destId="{3F39FC44-1271-45AE-A525-6CD64CCE4C0F}" srcOrd="1" destOrd="0" presId="urn:microsoft.com/office/officeart/2005/8/layout/list1"/>
    <dgm:cxn modelId="{8CCBD228-B4DB-4749-8D52-404AD219AE8F}" type="presOf" srcId="{4A9C2F95-F188-4881-8372-9A8E12AFA625}" destId="{A20A1E6D-489F-4D09-A715-9FB5C58F9874}" srcOrd="0" destOrd="0" presId="urn:microsoft.com/office/officeart/2005/8/layout/list1"/>
    <dgm:cxn modelId="{0861B630-FDA0-41FA-BA43-E405539C7796}" type="presOf" srcId="{DBA0A971-83EF-4450-AD78-34D9BB90397F}" destId="{2C006EB9-DE9A-47A4-856B-BABF5D51B8D7}" srcOrd="0" destOrd="0" presId="urn:microsoft.com/office/officeart/2005/8/layout/list1"/>
    <dgm:cxn modelId="{01EE865C-A468-4125-8A03-F05DE3C1D1E0}" type="presOf" srcId="{7B922C64-DA61-432D-9F7D-B035E9146214}" destId="{C332D337-C2AB-49EB-89FB-53BC18744499}" srcOrd="0" destOrd="0" presId="urn:microsoft.com/office/officeart/2005/8/layout/list1"/>
    <dgm:cxn modelId="{39B9D951-B47C-4FAA-9205-F5128CB5B7E7}" srcId="{0D1E3850-6585-46EB-BBA5-7EB32D1D3394}" destId="{4A9C2F95-F188-4881-8372-9A8E12AFA625}" srcOrd="0" destOrd="0" parTransId="{2F5BFBD9-426A-4C4A-888F-BD48626AB2F3}" sibTransId="{FCC07AA1-DCA3-4ED6-B678-59DBA804804E}"/>
    <dgm:cxn modelId="{5462AA52-F6FD-439A-B70B-10663E8C1FF8}" type="presOf" srcId="{3D4378DA-69DF-4D7E-B579-BA0FDA739911}" destId="{131C3CF1-9049-42C6-AE2E-4B27972D8CCE}" srcOrd="0" destOrd="0" presId="urn:microsoft.com/office/officeart/2005/8/layout/list1"/>
    <dgm:cxn modelId="{4E5EEC76-E153-4D94-B940-C5479487EFFA}" type="presOf" srcId="{DBA0A971-83EF-4450-AD78-34D9BB90397F}" destId="{E0FE0699-F62C-410A-8D57-F4EE62FF78D6}" srcOrd="1" destOrd="0" presId="urn:microsoft.com/office/officeart/2005/8/layout/list1"/>
    <dgm:cxn modelId="{732AD457-419A-4DCF-91B9-AB099264F4C4}" srcId="{0D1E3850-6585-46EB-BBA5-7EB32D1D3394}" destId="{7B922C64-DA61-432D-9F7D-B035E9146214}" srcOrd="1" destOrd="0" parTransId="{5CC6C37F-D71C-4BD6-8E14-EE2698EBFF8C}" sibTransId="{F1132810-D19E-4E37-BA5E-B3CAB931254C}"/>
    <dgm:cxn modelId="{B9B05CAA-5E3E-4D32-BF96-9567B8F85832}" type="presOf" srcId="{0D1E3850-6585-46EB-BBA5-7EB32D1D3394}" destId="{44135847-C3F1-4289-B730-48DFBF34C6AD}" srcOrd="0" destOrd="0" presId="urn:microsoft.com/office/officeart/2005/8/layout/list1"/>
    <dgm:cxn modelId="{4EE4A5C9-0F43-4893-A755-56ACBFCE4BB9}" type="presOf" srcId="{3D4378DA-69DF-4D7E-B579-BA0FDA739911}" destId="{CE43AB0B-33CA-407B-829F-73AD3FED1BAC}" srcOrd="1" destOrd="0" presId="urn:microsoft.com/office/officeart/2005/8/layout/list1"/>
    <dgm:cxn modelId="{583A7AD4-C064-4023-AF71-5BCF26D6FBC9}" srcId="{0D1E3850-6585-46EB-BBA5-7EB32D1D3394}" destId="{DBA0A971-83EF-4450-AD78-34D9BB90397F}" srcOrd="3" destOrd="0" parTransId="{131D4CFF-D3C1-4E2B-AB74-7EEB0DF1416E}" sibTransId="{266F5EA9-858F-47E9-85A6-07984C7E6567}"/>
    <dgm:cxn modelId="{BF27CCF9-2CAA-4506-BC5E-F4856BC38BE4}" srcId="{0D1E3850-6585-46EB-BBA5-7EB32D1D3394}" destId="{3D4378DA-69DF-4D7E-B579-BA0FDA739911}" srcOrd="2" destOrd="0" parTransId="{DE42A061-A836-453C-B01D-ADA3E4AF0C1C}" sibTransId="{A9537EF5-AF3A-4FD8-B0C8-8E98B3DC9B80}"/>
    <dgm:cxn modelId="{3CB4BDFA-9698-49FA-B206-3862769120E3}" type="presOf" srcId="{4A9C2F95-F188-4881-8372-9A8E12AFA625}" destId="{AA7362D9-EFBD-4B7B-8608-FA6083550FCC}" srcOrd="1" destOrd="0" presId="urn:microsoft.com/office/officeart/2005/8/layout/list1"/>
    <dgm:cxn modelId="{A1E51B90-2D82-448D-BB3C-497348CB1445}" type="presParOf" srcId="{44135847-C3F1-4289-B730-48DFBF34C6AD}" destId="{E16B00F1-839C-4069-9C4A-4079FCEFEA46}" srcOrd="0" destOrd="0" presId="urn:microsoft.com/office/officeart/2005/8/layout/list1"/>
    <dgm:cxn modelId="{A7679821-5979-41AF-9A29-B58B11669397}" type="presParOf" srcId="{E16B00F1-839C-4069-9C4A-4079FCEFEA46}" destId="{A20A1E6D-489F-4D09-A715-9FB5C58F9874}" srcOrd="0" destOrd="0" presId="urn:microsoft.com/office/officeart/2005/8/layout/list1"/>
    <dgm:cxn modelId="{A65CFA46-E3D7-434D-AC89-0A0109F76B14}" type="presParOf" srcId="{E16B00F1-839C-4069-9C4A-4079FCEFEA46}" destId="{AA7362D9-EFBD-4B7B-8608-FA6083550FCC}" srcOrd="1" destOrd="0" presId="urn:microsoft.com/office/officeart/2005/8/layout/list1"/>
    <dgm:cxn modelId="{0A1F40D4-D70F-47CE-B631-067D1DCB216C}" type="presParOf" srcId="{44135847-C3F1-4289-B730-48DFBF34C6AD}" destId="{6881FD4D-F906-4FD3-9C20-DA59617CE838}" srcOrd="1" destOrd="0" presId="urn:microsoft.com/office/officeart/2005/8/layout/list1"/>
    <dgm:cxn modelId="{5173E0C2-C87F-47FD-AF96-C373BA1A95FF}" type="presParOf" srcId="{44135847-C3F1-4289-B730-48DFBF34C6AD}" destId="{40399ACC-B857-4A52-A644-494440D260DB}" srcOrd="2" destOrd="0" presId="urn:microsoft.com/office/officeart/2005/8/layout/list1"/>
    <dgm:cxn modelId="{9D66505F-DF98-4D7C-96F6-445AA5751D5A}" type="presParOf" srcId="{44135847-C3F1-4289-B730-48DFBF34C6AD}" destId="{E86760F3-F205-4BB7-B1A5-6653DE263CD6}" srcOrd="3" destOrd="0" presId="urn:microsoft.com/office/officeart/2005/8/layout/list1"/>
    <dgm:cxn modelId="{3ABC0FD4-FD93-4CAA-9B0F-53002C9CEA73}" type="presParOf" srcId="{44135847-C3F1-4289-B730-48DFBF34C6AD}" destId="{C86B4B4C-3B18-49FC-92FF-DB6EA407972E}" srcOrd="4" destOrd="0" presId="urn:microsoft.com/office/officeart/2005/8/layout/list1"/>
    <dgm:cxn modelId="{FA4E7A96-E018-4109-9B81-0639EF0309ED}" type="presParOf" srcId="{C86B4B4C-3B18-49FC-92FF-DB6EA407972E}" destId="{C332D337-C2AB-49EB-89FB-53BC18744499}" srcOrd="0" destOrd="0" presId="urn:microsoft.com/office/officeart/2005/8/layout/list1"/>
    <dgm:cxn modelId="{36F0DB41-6C98-4136-A3E1-4BBB9EC9EB9A}" type="presParOf" srcId="{C86B4B4C-3B18-49FC-92FF-DB6EA407972E}" destId="{3F39FC44-1271-45AE-A525-6CD64CCE4C0F}" srcOrd="1" destOrd="0" presId="urn:microsoft.com/office/officeart/2005/8/layout/list1"/>
    <dgm:cxn modelId="{39D89032-BF26-4299-8316-DEE1B2AD31B2}" type="presParOf" srcId="{44135847-C3F1-4289-B730-48DFBF34C6AD}" destId="{447F7D1B-3893-492D-B194-F6F864C8BE1F}" srcOrd="5" destOrd="0" presId="urn:microsoft.com/office/officeart/2005/8/layout/list1"/>
    <dgm:cxn modelId="{92D89748-FFD7-47F5-92DD-2C07124DD52F}" type="presParOf" srcId="{44135847-C3F1-4289-B730-48DFBF34C6AD}" destId="{5DA4ABC6-F6A5-4E5E-80B0-4BF78A0E8C18}" srcOrd="6" destOrd="0" presId="urn:microsoft.com/office/officeart/2005/8/layout/list1"/>
    <dgm:cxn modelId="{38C91919-8D45-4163-A638-0BE3DD9EA2FA}" type="presParOf" srcId="{44135847-C3F1-4289-B730-48DFBF34C6AD}" destId="{D710470F-BAFC-42C0-892C-67C08E5FFE38}" srcOrd="7" destOrd="0" presId="urn:microsoft.com/office/officeart/2005/8/layout/list1"/>
    <dgm:cxn modelId="{9E99BEC8-56FC-4F26-9197-231ABEC3249D}" type="presParOf" srcId="{44135847-C3F1-4289-B730-48DFBF34C6AD}" destId="{837EC4CE-2BD3-4D8A-848D-31B4039D5DE6}" srcOrd="8" destOrd="0" presId="urn:microsoft.com/office/officeart/2005/8/layout/list1"/>
    <dgm:cxn modelId="{A9A9A8FF-CC82-473D-8EC8-48DFF2911BED}" type="presParOf" srcId="{837EC4CE-2BD3-4D8A-848D-31B4039D5DE6}" destId="{131C3CF1-9049-42C6-AE2E-4B27972D8CCE}" srcOrd="0" destOrd="0" presId="urn:microsoft.com/office/officeart/2005/8/layout/list1"/>
    <dgm:cxn modelId="{5F276FDD-9CF6-4546-B156-B44EA6B08AFF}" type="presParOf" srcId="{837EC4CE-2BD3-4D8A-848D-31B4039D5DE6}" destId="{CE43AB0B-33CA-407B-829F-73AD3FED1BAC}" srcOrd="1" destOrd="0" presId="urn:microsoft.com/office/officeart/2005/8/layout/list1"/>
    <dgm:cxn modelId="{90C8F9D0-BA29-4607-B64D-4B60742B0619}" type="presParOf" srcId="{44135847-C3F1-4289-B730-48DFBF34C6AD}" destId="{EEC106DD-897E-4C73-AF2B-A61F7047A047}" srcOrd="9" destOrd="0" presId="urn:microsoft.com/office/officeart/2005/8/layout/list1"/>
    <dgm:cxn modelId="{86C916A2-0C86-4EF7-AEE3-9A6254207C42}" type="presParOf" srcId="{44135847-C3F1-4289-B730-48DFBF34C6AD}" destId="{3B74225B-1729-43EE-9901-35AA33F36BE6}" srcOrd="10" destOrd="0" presId="urn:microsoft.com/office/officeart/2005/8/layout/list1"/>
    <dgm:cxn modelId="{B6BCAC40-E9CD-4099-889F-EB05F3EB33C6}" type="presParOf" srcId="{44135847-C3F1-4289-B730-48DFBF34C6AD}" destId="{9645DFDA-8293-4E86-8BE1-FCD03377C044}" srcOrd="11" destOrd="0" presId="urn:microsoft.com/office/officeart/2005/8/layout/list1"/>
    <dgm:cxn modelId="{C8DE27E3-4857-45D8-9FE6-0F965496D492}" type="presParOf" srcId="{44135847-C3F1-4289-B730-48DFBF34C6AD}" destId="{03957891-99DE-4C9B-9056-DA1C573F9782}" srcOrd="12" destOrd="0" presId="urn:microsoft.com/office/officeart/2005/8/layout/list1"/>
    <dgm:cxn modelId="{C3C5B7BA-5F66-49E8-B042-599B15920F0F}" type="presParOf" srcId="{03957891-99DE-4C9B-9056-DA1C573F9782}" destId="{2C006EB9-DE9A-47A4-856B-BABF5D51B8D7}" srcOrd="0" destOrd="0" presId="urn:microsoft.com/office/officeart/2005/8/layout/list1"/>
    <dgm:cxn modelId="{D765F337-6718-4770-8AEE-66A5B6260710}" type="presParOf" srcId="{03957891-99DE-4C9B-9056-DA1C573F9782}" destId="{E0FE0699-F62C-410A-8D57-F4EE62FF78D6}" srcOrd="1" destOrd="0" presId="urn:microsoft.com/office/officeart/2005/8/layout/list1"/>
    <dgm:cxn modelId="{EFC8FC36-6CB8-4957-8FBB-8D58FD439F55}" type="presParOf" srcId="{44135847-C3F1-4289-B730-48DFBF34C6AD}" destId="{2D3701A3-8DE2-4D99-8467-AE68D5976C89}" srcOrd="13" destOrd="0" presId="urn:microsoft.com/office/officeart/2005/8/layout/list1"/>
    <dgm:cxn modelId="{6D40FF37-FF1E-4CBD-A0AF-5ED67A6BBB01}" type="presParOf" srcId="{44135847-C3F1-4289-B730-48DFBF34C6AD}" destId="{7BDDD4C9-804D-4244-B210-F46D2464FCA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99ACC-B857-4A52-A644-494440D260DB}">
      <dsp:nvSpPr>
        <dsp:cNvPr id="0" name=""/>
        <dsp:cNvSpPr/>
      </dsp:nvSpPr>
      <dsp:spPr>
        <a:xfrm>
          <a:off x="0" y="409634"/>
          <a:ext cx="1103302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362D9-EFBD-4B7B-8608-FA6083550FCC}">
      <dsp:nvSpPr>
        <dsp:cNvPr id="0" name=""/>
        <dsp:cNvSpPr/>
      </dsp:nvSpPr>
      <dsp:spPr>
        <a:xfrm>
          <a:off x="551651" y="70154"/>
          <a:ext cx="7723120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916" tIns="0" rIns="29191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Arms</a:t>
          </a:r>
        </a:p>
      </dsp:txBody>
      <dsp:txXfrm>
        <a:off x="584795" y="103298"/>
        <a:ext cx="7656832" cy="612672"/>
      </dsp:txXfrm>
    </dsp:sp>
    <dsp:sp modelId="{5DA4ABC6-F6A5-4E5E-80B0-4BF78A0E8C18}">
      <dsp:nvSpPr>
        <dsp:cNvPr id="0" name=""/>
        <dsp:cNvSpPr/>
      </dsp:nvSpPr>
      <dsp:spPr>
        <a:xfrm>
          <a:off x="0" y="1452914"/>
          <a:ext cx="1103302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9FC44-1271-45AE-A525-6CD64CCE4C0F}">
      <dsp:nvSpPr>
        <dsp:cNvPr id="0" name=""/>
        <dsp:cNvSpPr/>
      </dsp:nvSpPr>
      <dsp:spPr>
        <a:xfrm>
          <a:off x="551651" y="1113434"/>
          <a:ext cx="7723120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916" tIns="0" rIns="29191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Motion planning</a:t>
          </a:r>
        </a:p>
      </dsp:txBody>
      <dsp:txXfrm>
        <a:off x="584795" y="1146578"/>
        <a:ext cx="7656832" cy="612672"/>
      </dsp:txXfrm>
    </dsp:sp>
    <dsp:sp modelId="{3B74225B-1729-43EE-9901-35AA33F36BE6}">
      <dsp:nvSpPr>
        <dsp:cNvPr id="0" name=""/>
        <dsp:cNvSpPr/>
      </dsp:nvSpPr>
      <dsp:spPr>
        <a:xfrm>
          <a:off x="0" y="2496194"/>
          <a:ext cx="1103302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43AB0B-33CA-407B-829F-73AD3FED1BAC}">
      <dsp:nvSpPr>
        <dsp:cNvPr id="0" name=""/>
        <dsp:cNvSpPr/>
      </dsp:nvSpPr>
      <dsp:spPr>
        <a:xfrm>
          <a:off x="551651" y="2156714"/>
          <a:ext cx="7723120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916" tIns="0" rIns="29191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Parallel environment</a:t>
          </a:r>
        </a:p>
      </dsp:txBody>
      <dsp:txXfrm>
        <a:off x="584795" y="2189858"/>
        <a:ext cx="7656832" cy="612672"/>
      </dsp:txXfrm>
    </dsp:sp>
    <dsp:sp modelId="{7BDDD4C9-804D-4244-B210-F46D2464FCA2}">
      <dsp:nvSpPr>
        <dsp:cNvPr id="0" name=""/>
        <dsp:cNvSpPr/>
      </dsp:nvSpPr>
      <dsp:spPr>
        <a:xfrm>
          <a:off x="0" y="3539474"/>
          <a:ext cx="1103302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E0699-F62C-410A-8D57-F4EE62FF78D6}">
      <dsp:nvSpPr>
        <dsp:cNvPr id="0" name=""/>
        <dsp:cNvSpPr/>
      </dsp:nvSpPr>
      <dsp:spPr>
        <a:xfrm>
          <a:off x="551651" y="3199994"/>
          <a:ext cx="7723120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916" tIns="0" rIns="29191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Task managers</a:t>
          </a:r>
        </a:p>
      </dsp:txBody>
      <dsp:txXfrm>
        <a:off x="584795" y="3233138"/>
        <a:ext cx="765683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417D2-CBBB-4EF0-86E7-54A46CC9D3E7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64DEA-609E-4FA1-9AAB-DF4A3431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48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things at POC:</a:t>
            </a:r>
          </a:p>
          <a:p>
            <a:pPr marL="228600" indent="-228600">
              <a:buAutoNum type="arabicPeriod"/>
            </a:pPr>
            <a:r>
              <a:rPr lang="en-US" dirty="0"/>
              <a:t>Caught a single static trash and threw it to the bin.</a:t>
            </a:r>
          </a:p>
          <a:p>
            <a:pPr marL="228600" indent="-228600">
              <a:buAutoNum type="arabicPeriod"/>
            </a:pPr>
            <a:r>
              <a:rPr lang="en-US" dirty="0"/>
              <a:t>Created the background environment.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64DEA-609E-4FA1-9AAB-DF4A343173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8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Challenges</a:t>
            </a:r>
            <a:r>
              <a:rPr lang="en-US" dirty="0"/>
              <a:t>: </a:t>
            </a:r>
          </a:p>
          <a:p>
            <a:r>
              <a:rPr lang="en-US" dirty="0"/>
              <a:t>1. Synchronization between the arms and the trash.</a:t>
            </a:r>
          </a:p>
          <a:p>
            <a:r>
              <a:rPr lang="en-US" dirty="0"/>
              <a:t>2. the </a:t>
            </a:r>
            <a:r>
              <a:rPr lang="en-US" dirty="0" err="1"/>
              <a:t>BiRRT</a:t>
            </a:r>
            <a:r>
              <a:rPr lang="en-US" dirty="0"/>
              <a:t> algorithm gets stuck in bad configurations when doing backwards movement.</a:t>
            </a:r>
          </a:p>
          <a:p>
            <a:r>
              <a:rPr lang="en-US" b="1" dirty="0"/>
              <a:t>Solutions</a:t>
            </a:r>
            <a:r>
              <a:rPr lang="en-US" dirty="0"/>
              <a:t>: </a:t>
            </a:r>
          </a:p>
          <a:p>
            <a:r>
              <a:rPr lang="en-US" dirty="0"/>
              <a:t>1. The state machine, waiting for the trash to get to the gripper, ticks heuristics.</a:t>
            </a:r>
          </a:p>
          <a:p>
            <a:r>
              <a:rPr lang="en-US" dirty="0"/>
              <a:t>2. Giving </a:t>
            </a:r>
            <a:r>
              <a:rPr lang="en-US" dirty="0" err="1"/>
              <a:t>BiRRT</a:t>
            </a:r>
            <a:r>
              <a:rPr lang="en-US" dirty="0"/>
              <a:t> simpler paths, to avoid the problematic configurations.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64DEA-609E-4FA1-9AAB-DF4A343173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59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Challenges</a:t>
            </a:r>
            <a:r>
              <a:rPr lang="en-US" dirty="0"/>
              <a:t>: </a:t>
            </a:r>
          </a:p>
          <a:p>
            <a:r>
              <a:rPr lang="en-US" dirty="0"/>
              <a:t>1. Synchronization between the arms and the trash.</a:t>
            </a:r>
          </a:p>
          <a:p>
            <a:r>
              <a:rPr lang="en-US" dirty="0"/>
              <a:t>2. the </a:t>
            </a:r>
            <a:r>
              <a:rPr lang="en-US" dirty="0" err="1"/>
              <a:t>BiRRT</a:t>
            </a:r>
            <a:r>
              <a:rPr lang="en-US" dirty="0"/>
              <a:t> algorithm gets stuck in bad configurations when doing backwards movement.</a:t>
            </a:r>
          </a:p>
          <a:p>
            <a:r>
              <a:rPr lang="en-US" b="1" dirty="0"/>
              <a:t>Solutions</a:t>
            </a:r>
            <a:r>
              <a:rPr lang="en-US" dirty="0"/>
              <a:t>: </a:t>
            </a:r>
          </a:p>
          <a:p>
            <a:r>
              <a:rPr lang="en-US" dirty="0"/>
              <a:t>1. The state machine, waiting for the trash to get to the gripper, ticks heuristics.</a:t>
            </a:r>
          </a:p>
          <a:p>
            <a:r>
              <a:rPr lang="en-US" dirty="0"/>
              <a:t>2. Giving </a:t>
            </a:r>
            <a:r>
              <a:rPr lang="en-US" dirty="0" err="1"/>
              <a:t>BiRRT</a:t>
            </a:r>
            <a:r>
              <a:rPr lang="en-US" dirty="0"/>
              <a:t> simpler paths, to avoid the problematic configurations.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64DEA-609E-4FA1-9AAB-DF4A343173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13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Challenges</a:t>
            </a:r>
            <a:r>
              <a:rPr lang="en-US" dirty="0"/>
              <a:t>: </a:t>
            </a:r>
          </a:p>
          <a:p>
            <a:r>
              <a:rPr lang="en-US" dirty="0"/>
              <a:t>1. Synchronization between the arms and the trash.</a:t>
            </a:r>
          </a:p>
          <a:p>
            <a:r>
              <a:rPr lang="en-US" dirty="0"/>
              <a:t>2. the </a:t>
            </a:r>
            <a:r>
              <a:rPr lang="en-US" dirty="0" err="1"/>
              <a:t>BiRRT</a:t>
            </a:r>
            <a:r>
              <a:rPr lang="en-US" dirty="0"/>
              <a:t> algorithm gets stuck in bad configurations when doing backwards movement.</a:t>
            </a:r>
          </a:p>
          <a:p>
            <a:r>
              <a:rPr lang="en-US" b="1" dirty="0"/>
              <a:t>Solutions</a:t>
            </a:r>
            <a:r>
              <a:rPr lang="en-US" dirty="0"/>
              <a:t>: </a:t>
            </a:r>
          </a:p>
          <a:p>
            <a:r>
              <a:rPr lang="en-US" dirty="0"/>
              <a:t>1. The state machine, waiting for the trash to get to the gripper, ticks heuristics.</a:t>
            </a:r>
          </a:p>
          <a:p>
            <a:r>
              <a:rPr lang="en-US" dirty="0"/>
              <a:t>2. Giving </a:t>
            </a:r>
            <a:r>
              <a:rPr lang="en-US" dirty="0" err="1"/>
              <a:t>BiRRT</a:t>
            </a:r>
            <a:r>
              <a:rPr lang="en-US" dirty="0"/>
              <a:t> simpler paths, to avoid the problematic configurations.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64DEA-609E-4FA1-9AAB-DF4A343173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74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Challenges</a:t>
            </a:r>
            <a:r>
              <a:rPr lang="en-US" dirty="0"/>
              <a:t>: </a:t>
            </a:r>
          </a:p>
          <a:p>
            <a:r>
              <a:rPr lang="en-US" dirty="0"/>
              <a:t>1. Synchronization between the arms and the trash.</a:t>
            </a:r>
          </a:p>
          <a:p>
            <a:r>
              <a:rPr lang="en-US" dirty="0"/>
              <a:t>2. the </a:t>
            </a:r>
            <a:r>
              <a:rPr lang="en-US" dirty="0" err="1"/>
              <a:t>BiRRT</a:t>
            </a:r>
            <a:r>
              <a:rPr lang="en-US" dirty="0"/>
              <a:t> algorithm gets stuck in bad configurations when doing backwards movement.</a:t>
            </a:r>
          </a:p>
          <a:p>
            <a:r>
              <a:rPr lang="en-US" b="1" dirty="0"/>
              <a:t>Solutions</a:t>
            </a:r>
            <a:r>
              <a:rPr lang="en-US" dirty="0"/>
              <a:t>: </a:t>
            </a:r>
          </a:p>
          <a:p>
            <a:r>
              <a:rPr lang="en-US" dirty="0"/>
              <a:t>1. The state machine, waiting for the trash to get to the gripper, ticks heuristics.</a:t>
            </a:r>
          </a:p>
          <a:p>
            <a:r>
              <a:rPr lang="en-US" dirty="0"/>
              <a:t>2. Giving </a:t>
            </a:r>
            <a:r>
              <a:rPr lang="en-US" dirty="0" err="1"/>
              <a:t>BiRRT</a:t>
            </a:r>
            <a:r>
              <a:rPr lang="en-US" dirty="0"/>
              <a:t> simpler paths, to avoid the problematic configurations.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64DEA-609E-4FA1-9AAB-DF4A343173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1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Challenges</a:t>
            </a:r>
            <a:r>
              <a:rPr lang="en-US" b="0" dirty="0"/>
              <a:t>:</a:t>
            </a:r>
          </a:p>
          <a:p>
            <a:pPr marL="228600" indent="-228600">
              <a:buAutoNum type="arabicPeriod"/>
            </a:pPr>
            <a:r>
              <a:rPr lang="en-US" b="0" dirty="0"/>
              <a:t>Motion planning knocks trash objects over when sampling.</a:t>
            </a:r>
          </a:p>
          <a:p>
            <a:pPr marL="228600" indent="-228600">
              <a:buAutoNum type="arabicPeriod"/>
            </a:pPr>
            <a:r>
              <a:rPr lang="en-US" b="0" dirty="0"/>
              <a:t>Motion planning might take *a lot* of time to run.</a:t>
            </a:r>
          </a:p>
          <a:p>
            <a:pPr marL="228600" indent="-228600">
              <a:buAutoNum type="arabicPeriod"/>
            </a:pPr>
            <a:r>
              <a:rPr lang="en-US" b="0" dirty="0"/>
              <a:t>Minimize running time vs. maximizing path optimality.</a:t>
            </a:r>
          </a:p>
          <a:p>
            <a:pPr marL="0" indent="0">
              <a:buNone/>
            </a:pPr>
            <a:r>
              <a:rPr lang="en-US" b="1" dirty="0"/>
              <a:t>Solutions</a:t>
            </a:r>
            <a:r>
              <a:rPr lang="en-US" b="0" dirty="0"/>
              <a:t>:</a:t>
            </a:r>
          </a:p>
          <a:p>
            <a:pPr marL="228600" indent="-228600">
              <a:buAutoNum type="arabicPeriod"/>
            </a:pPr>
            <a:r>
              <a:rPr lang="en-US" b="0" dirty="0"/>
              <a:t>Move the motion planning to a different environment.</a:t>
            </a:r>
          </a:p>
          <a:p>
            <a:pPr marL="228600" indent="-228600">
              <a:buAutoNum type="arabicPeriod"/>
            </a:pPr>
            <a:r>
              <a:rPr lang="en-US" b="0" dirty="0"/>
              <a:t>Make the path simpler, so the motion planning would be a lot faster.</a:t>
            </a:r>
          </a:p>
          <a:p>
            <a:pPr marL="228600" indent="-228600">
              <a:buAutoNum type="arabicPeriod"/>
            </a:pPr>
            <a:r>
              <a:rPr lang="en-US" b="0" dirty="0"/>
              <a:t>Calculate the optimal rotation angle between the arm and the bin.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64DEA-609E-4FA1-9AAB-DF4A343173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07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Challenges</a:t>
            </a:r>
            <a:r>
              <a:rPr lang="en-US" b="0" dirty="0"/>
              <a:t>:</a:t>
            </a:r>
          </a:p>
          <a:p>
            <a:pPr marL="228600" indent="-228600">
              <a:buAutoNum type="arabicPeriod"/>
            </a:pPr>
            <a:r>
              <a:rPr lang="en-US" b="0" dirty="0"/>
              <a:t>The simulation takes a lot of time to do a single motion planning request (0.01-0.02 secs per iteration in </a:t>
            </a:r>
            <a:r>
              <a:rPr lang="en-US" b="0" dirty="0" err="1"/>
              <a:t>BiRRT</a:t>
            </a:r>
            <a:r>
              <a:rPr lang="en-US" b="0" dirty="0"/>
              <a:t>, usually 20-40 iterations).</a:t>
            </a:r>
          </a:p>
          <a:p>
            <a:pPr marL="228600" indent="-228600">
              <a:buAutoNum type="arabicPeriod"/>
            </a:pPr>
            <a:r>
              <a:rPr lang="en-US" b="0" dirty="0"/>
              <a:t>We need a way to communicate between the main process and the worker processes.</a:t>
            </a:r>
          </a:p>
          <a:p>
            <a:pPr marL="228600" indent="-228600">
              <a:buAutoNum type="arabicPeriod"/>
            </a:pPr>
            <a:r>
              <a:rPr lang="en-US" b="0" dirty="0"/>
              <a:t>We can’t share all the data between the processes (for example, we can’t send a UR5 object to a worker process).</a:t>
            </a:r>
            <a:endParaRPr lang="he-IL" b="0" dirty="0"/>
          </a:p>
          <a:p>
            <a:pPr marL="228600" indent="-228600">
              <a:buAutoNum type="arabicPeriod"/>
            </a:pPr>
            <a:r>
              <a:rPr lang="en-US" b="0" dirty="0"/>
              <a:t>The transition from synchronous code to parallel code.</a:t>
            </a:r>
          </a:p>
          <a:p>
            <a:pPr marL="0" indent="0">
              <a:buNone/>
            </a:pPr>
            <a:r>
              <a:rPr lang="en-US" b="1" dirty="0"/>
              <a:t>Solutions</a:t>
            </a:r>
            <a:r>
              <a:rPr lang="en-US" b="0" dirty="0"/>
              <a:t>:</a:t>
            </a:r>
          </a:p>
          <a:p>
            <a:pPr marL="228600" indent="-228600">
              <a:buAutoNum type="arabicPeriod"/>
            </a:pPr>
            <a:r>
              <a:rPr lang="en-US" b="0" dirty="0"/>
              <a:t>Create a different background environment worker process per each UR5 arms pair.</a:t>
            </a:r>
          </a:p>
          <a:p>
            <a:pPr marL="228600" indent="-228600">
              <a:buAutoNum type="arabicPeriod"/>
            </a:pPr>
            <a:r>
              <a:rPr lang="en-US" b="0" dirty="0"/>
              <a:t>The main process sends calculation requests to the worker process of the relevant arm pair and polls the worker processes for finished calculations.</a:t>
            </a:r>
          </a:p>
          <a:p>
            <a:pPr marL="228600" indent="-228600">
              <a:buAutoNum type="arabicPeriod"/>
            </a:pPr>
            <a:r>
              <a:rPr lang="en-US" b="0" dirty="0"/>
              <a:t>Need to go over the code, and change the data needed for a motion planning to be only communication-safe objects (like python basic data types).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64DEA-609E-4FA1-9AAB-DF4A343173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56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Challenges</a:t>
            </a:r>
            <a:r>
              <a:rPr lang="en-US" b="0" dirty="0"/>
              <a:t>:</a:t>
            </a:r>
          </a:p>
          <a:p>
            <a:pPr marL="228600" indent="-228600">
              <a:buAutoNum type="arabicPeriod"/>
            </a:pPr>
            <a:r>
              <a:rPr lang="en-US" b="0" dirty="0"/>
              <a:t>Need a way to easily change the task managers.</a:t>
            </a:r>
          </a:p>
          <a:p>
            <a:pPr marL="228600" indent="-228600">
              <a:buAutoNum type="arabicPeriod"/>
            </a:pPr>
            <a:r>
              <a:rPr lang="en-US" b="0" dirty="0"/>
              <a:t>Hard to debug overly-complex task managers.</a:t>
            </a:r>
          </a:p>
          <a:p>
            <a:pPr marL="0" indent="0">
              <a:buNone/>
            </a:pPr>
            <a:r>
              <a:rPr lang="en-US" b="1" dirty="0"/>
              <a:t>Solutions</a:t>
            </a:r>
            <a:r>
              <a:rPr lang="en-US" b="0" dirty="0"/>
              <a:t>:</a:t>
            </a:r>
          </a:p>
          <a:p>
            <a:pPr marL="228600" indent="-228600">
              <a:buAutoNum type="arabicPeriod"/>
            </a:pPr>
            <a:r>
              <a:rPr lang="en-US" b="0" dirty="0"/>
              <a:t>Create an interface for task managers.</a:t>
            </a:r>
          </a:p>
          <a:p>
            <a:pPr marL="228600" indent="-228600">
              <a:buAutoNum type="arabicPeriod"/>
            </a:pPr>
            <a:r>
              <a:rPr lang="en-US" b="0" dirty="0"/>
              <a:t>Have each task manager add one single capability to make it easier to debug (</a:t>
            </a:r>
            <a:r>
              <a:rPr lang="en-US" b="0" dirty="0" err="1"/>
              <a:t>SimpleTaskManager</a:t>
            </a:r>
            <a:r>
              <a:rPr lang="en-US" b="0" dirty="0"/>
              <a:t> – basic, </a:t>
            </a:r>
            <a:r>
              <a:rPr lang="en-US" b="0" dirty="0" err="1"/>
              <a:t>ParallelTaskManager</a:t>
            </a:r>
            <a:r>
              <a:rPr lang="en-US" b="0" dirty="0"/>
              <a:t> – adds parallelism, </a:t>
            </a:r>
            <a:r>
              <a:rPr lang="en-US" b="0" dirty="0" err="1"/>
              <a:t>AdvancedParallelTaskManager</a:t>
            </a:r>
            <a:r>
              <a:rPr lang="en-US" b="0" dirty="0"/>
              <a:t> – adds throwing one trash, and smarter task management).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64DEA-609E-4FA1-9AAB-DF4A343173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81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IMPORTANT</a:t>
            </a:r>
            <a:r>
              <a:rPr lang="en-US" b="0" dirty="0"/>
              <a:t>: Tell the audience about the limitation of the simulation – memory hungry, and CPU hungry!!! Therefore, we can’t run it for a long time, and the performance might be sub-optimal.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64DEA-609E-4FA1-9AAB-DF4A343173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28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September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1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September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0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September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0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September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September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September 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4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September 6,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8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September 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9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September 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7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September 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8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September 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3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800" cap="none" spc="1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September 6,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b="0" spc="10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7337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none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0E31B-10E8-4D0A-7D0B-0FB77F69A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Waste Sorting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B6C9F-906D-473B-86C3-0AC879FFE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1" y="1017038"/>
            <a:ext cx="5392495" cy="1248274"/>
          </a:xfrm>
        </p:spPr>
        <p:txBody>
          <a:bodyPr anchor="b">
            <a:norm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Omer, Nir, and shir present:</a:t>
            </a:r>
          </a:p>
        </p:txBody>
      </p:sp>
      <p:pic>
        <p:nvPicPr>
          <p:cNvPr id="4" name="Picture 3" descr="Throwing empty plastic bottle into the rubbish">
            <a:extLst>
              <a:ext uri="{FF2B5EF4-FFF2-40B4-BE49-F238E27FC236}">
                <a16:creationId xmlns:a16="http://schemas.microsoft.com/office/drawing/2014/main" id="{890DB9D0-4B2A-4749-E107-23B2CF54E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43" r="34952" b="-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9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54D1-30E8-1468-BB33-6FDB0C7E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A71B-C58B-0A90-BD4B-4CA286369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task manager interface allows us to manage how tasks are dispatched to the different arms</a:t>
            </a:r>
          </a:p>
          <a:p>
            <a:r>
              <a:rPr lang="en-US" dirty="0"/>
              <a:t>There is a simple interface for a task manager component, which classes extend</a:t>
            </a:r>
          </a:p>
          <a:p>
            <a:r>
              <a:rPr lang="en-US" dirty="0"/>
              <a:t>We have developed increasingly complex task managers to support more capabilities to our simulation</a:t>
            </a:r>
          </a:p>
        </p:txBody>
      </p:sp>
    </p:spTree>
    <p:extLst>
      <p:ext uri="{BB962C8B-B14F-4D97-AF65-F5344CB8AC3E}">
        <p14:creationId xmlns:p14="http://schemas.microsoft.com/office/powerpoint/2010/main" val="405124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224990-76FC-42CC-8EC8-0C7A7862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83878E0-D871-44F3-93C0-82AAC356A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task manager efficiency</a:t>
            </a:r>
          </a:p>
          <a:p>
            <a:r>
              <a:rPr lang="en-US" dirty="0"/>
              <a:t>Object detection</a:t>
            </a:r>
          </a:p>
          <a:p>
            <a:r>
              <a:rPr lang="en-US" dirty="0"/>
              <a:t>Automatic learning of gripping point</a:t>
            </a:r>
          </a:p>
          <a:p>
            <a:r>
              <a:rPr lang="en-US" dirty="0"/>
              <a:t>Make motion planning more </a:t>
            </a:r>
            <a:r>
              <a:rPr lang="en-US"/>
              <a:t>“online”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73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8DACFC-D90E-4BFD-98DE-38A52784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E9F5B4-A068-4ABE-8601-6BC199F1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8B388-A1B5-412F-8724-38B96C8AF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100000">
                <a:schemeClr val="accent2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A44F65-05A5-4129-9896-3ECBAF77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9000">
                <a:schemeClr val="accent2">
                  <a:alpha val="41000"/>
                </a:schemeClr>
              </a:gs>
              <a:gs pos="99000">
                <a:schemeClr val="accent4">
                  <a:alpha val="56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94A016FC-694E-41AA-BA4F-FC977363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550089" y="-827673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12000"/>
                </a:schemeClr>
              </a:gs>
              <a:gs pos="100000">
                <a:schemeClr val="accent6">
                  <a:lumMod val="20000"/>
                  <a:lumOff val="80000"/>
                  <a:alpha val="15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9B4EA-28A2-0E85-4FFF-4DDE42377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3" y="2692400"/>
            <a:ext cx="9144000" cy="336009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cap="all" spc="750">
                <a:solidFill>
                  <a:schemeClr val="bg1"/>
                </a:solidFill>
              </a:rPr>
              <a:t>Live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6B84D-6DCC-C7C2-EDAF-4791917C3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0280" y="883920"/>
            <a:ext cx="7711440" cy="711200"/>
          </a:xfrm>
        </p:spPr>
        <p:txBody>
          <a:bodyPr vert="horz" lIns="0" tIns="0" rIns="0" bIns="0" rtlCol="0"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600" b="1" cap="all" spc="600">
                <a:solidFill>
                  <a:schemeClr val="bg1"/>
                </a:solidFill>
              </a:rPr>
              <a:t>Let’s run it!</a:t>
            </a:r>
          </a:p>
        </p:txBody>
      </p:sp>
    </p:spTree>
    <p:extLst>
      <p:ext uri="{BB962C8B-B14F-4D97-AF65-F5344CB8AC3E}">
        <p14:creationId xmlns:p14="http://schemas.microsoft.com/office/powerpoint/2010/main" val="34356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0C42F-2B06-34BA-CCA4-ED4E4D972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151" y="2920878"/>
            <a:ext cx="6292690" cy="2992576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4000" cap="all" spc="750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E486907A-8B63-0B57-5CCA-932160A88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40" r="1459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B303-A94B-15FD-A626-7E338662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343E9-CD11-65BC-3F83-AC6C74164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simulation sorts different kind of waste to recycling bins</a:t>
            </a:r>
          </a:p>
          <a:p>
            <a:r>
              <a:rPr lang="en-US" dirty="0"/>
              <a:t>We are using multiple robotic arms to sort the trash in parallel</a:t>
            </a:r>
          </a:p>
        </p:txBody>
      </p:sp>
    </p:spTree>
    <p:extLst>
      <p:ext uri="{BB962C8B-B14F-4D97-AF65-F5344CB8AC3E}">
        <p14:creationId xmlns:p14="http://schemas.microsoft.com/office/powerpoint/2010/main" val="427647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23695-4896-9442-D942-611ADFDF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Major Components</a:t>
            </a:r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7E53AB25-7AC4-943B-7E6B-1A5BF2E9DC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016357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370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987A-9EE9-AD47-8B51-7CF596DB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D856A-37B5-543A-2415-655E47A21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Arm operations are not atomic – use state machine for synchronous execution of multiple arms in an online manner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Photorealistic Universal Robots collaborative UR5 With Robotiq Two Finger  Adaptive Gripper 3D Model $119 - .obj .fbx .3ds .max - Free3D">
            <a:extLst>
              <a:ext uri="{FF2B5EF4-FFF2-40B4-BE49-F238E27FC236}">
                <a16:creationId xmlns:a16="http://schemas.microsoft.com/office/drawing/2014/main" id="{A1ADAA70-ED00-1DEE-7A2C-06A3779CF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620" y="2721077"/>
            <a:ext cx="3577369" cy="357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69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A891890F-1FEC-57DE-4415-FB5E218ED13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874" y="-362242"/>
            <a:ext cx="5384848" cy="75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2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987A-9EE9-AD47-8B51-7CF596DB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D856A-37B5-543A-2415-655E47A21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Arm operations are not atomic – use state machine for synchronous execution of multiple arms in an online manner</a:t>
            </a:r>
          </a:p>
          <a:p>
            <a:r>
              <a:rPr lang="en-US" dirty="0"/>
              <a:t>Our </a:t>
            </a:r>
            <a:r>
              <a:rPr lang="en-US" dirty="0" err="1"/>
              <a:t>BiRRT</a:t>
            </a:r>
            <a:r>
              <a:rPr lang="en-US" dirty="0"/>
              <a:t> assumed no gripper</a:t>
            </a:r>
          </a:p>
          <a:p>
            <a:r>
              <a:rPr lang="en-US" dirty="0" err="1"/>
              <a:t>PyBullet</a:t>
            </a:r>
            <a:r>
              <a:rPr lang="en-US" dirty="0"/>
              <a:t> restrictions make gripper collision</a:t>
            </a:r>
            <a:br>
              <a:rPr lang="en-US" dirty="0"/>
            </a:br>
            <a:r>
              <a:rPr lang="en-US" dirty="0"/>
              <a:t>difficult, workaround is used instead</a:t>
            </a:r>
          </a:p>
          <a:p>
            <a:r>
              <a:rPr lang="en-US" dirty="0"/>
              <a:t>Gripping objects is sensitive: arm</a:t>
            </a:r>
            <a:br>
              <a:rPr lang="en-US" dirty="0"/>
            </a:br>
            <a:r>
              <a:rPr lang="en-US" dirty="0"/>
              <a:t>movement, position and timing must be precise</a:t>
            </a:r>
          </a:p>
          <a:p>
            <a:r>
              <a:rPr lang="en-US" dirty="0"/>
              <a:t>Use heuristics initially and adjust when</a:t>
            </a:r>
            <a:br>
              <a:rPr lang="en-US" dirty="0"/>
            </a:br>
            <a:r>
              <a:rPr lang="en-US" dirty="0"/>
              <a:t>close to pickup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Photorealistic Universal Robots collaborative UR5 With Robotiq Two Finger  Adaptive Gripper 3D Model $119 - .obj .fbx .3ds .max - Free3D">
            <a:extLst>
              <a:ext uri="{FF2B5EF4-FFF2-40B4-BE49-F238E27FC236}">
                <a16:creationId xmlns:a16="http://schemas.microsoft.com/office/drawing/2014/main" id="{A1ADAA70-ED00-1DEE-7A2C-06A3779CF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511" y="2681748"/>
            <a:ext cx="3577369" cy="357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57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032E2EBA-0118-76CA-9DBC-041B44F96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87" y="78657"/>
            <a:ext cx="11571806" cy="6268062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47B17CC1-BE55-6CBC-152D-7ACF5E171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742" y="471947"/>
            <a:ext cx="3321461" cy="506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5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7A50-EB80-05E1-9A5C-816E9888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C8A5-637C-9973-0961-E6C64885F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motion plan calculations are done in a different environment than the simulation itself</a:t>
            </a:r>
          </a:p>
          <a:p>
            <a:r>
              <a:rPr lang="en-US" dirty="0"/>
              <a:t>This is to avoid collisions with the trash objects when sampling configurations for </a:t>
            </a:r>
            <a:r>
              <a:rPr lang="en-US" dirty="0" err="1"/>
              <a:t>BiRRT</a:t>
            </a:r>
            <a:endParaRPr lang="en-US" dirty="0"/>
          </a:p>
          <a:p>
            <a:r>
              <a:rPr lang="en-US" dirty="0"/>
              <a:t>We now support throwing to the same trash bin as well</a:t>
            </a:r>
          </a:p>
          <a:p>
            <a:r>
              <a:rPr lang="en-US" dirty="0"/>
              <a:t>Trying to take the shortest path that will not result in a lot of computations</a:t>
            </a:r>
          </a:p>
        </p:txBody>
      </p:sp>
    </p:spTree>
    <p:extLst>
      <p:ext uri="{BB962C8B-B14F-4D97-AF65-F5344CB8AC3E}">
        <p14:creationId xmlns:p14="http://schemas.microsoft.com/office/powerpoint/2010/main" val="421078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76E6-3F92-A3FE-570F-B86C1689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8E15-DD9B-45CC-4925-291528D9D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simulation gets stuck every time we do a motion planning calculation</a:t>
            </a:r>
          </a:p>
          <a:p>
            <a:r>
              <a:rPr lang="en-US" dirty="0"/>
              <a:t>Solution: Create a different process to do the calculation in</a:t>
            </a:r>
          </a:p>
          <a:p>
            <a:r>
              <a:rPr lang="en-US" dirty="0"/>
              <a:t>Requires communication between the main simulation process and the different worker processes</a:t>
            </a:r>
          </a:p>
        </p:txBody>
      </p:sp>
    </p:spTree>
    <p:extLst>
      <p:ext uri="{BB962C8B-B14F-4D97-AF65-F5344CB8AC3E}">
        <p14:creationId xmlns:p14="http://schemas.microsoft.com/office/powerpoint/2010/main" val="84764823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73B21"/>
      </a:dk2>
      <a:lt2>
        <a:srgbClr val="E8E5E2"/>
      </a:lt2>
      <a:accent1>
        <a:srgbClr val="8EA6C2"/>
      </a:accent1>
      <a:accent2>
        <a:srgbClr val="79AAB1"/>
      </a:accent2>
      <a:accent3>
        <a:srgbClr val="80AA9E"/>
      </a:accent3>
      <a:accent4>
        <a:srgbClr val="77AF88"/>
      </a:accent4>
      <a:accent5>
        <a:srgbClr val="86AB81"/>
      </a:accent5>
      <a:accent6>
        <a:srgbClr val="90A974"/>
      </a:accent6>
      <a:hlink>
        <a:srgbClr val="997E5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883</Words>
  <Application>Microsoft Office PowerPoint</Application>
  <PresentationFormat>מסך רחב</PresentationFormat>
  <Paragraphs>103</Paragraphs>
  <Slides>13</Slides>
  <Notes>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Calibri</vt:lpstr>
      <vt:lpstr>GradientRiseVTI</vt:lpstr>
      <vt:lpstr>Waste Sorting</vt:lpstr>
      <vt:lpstr>Quick Recap</vt:lpstr>
      <vt:lpstr>Major Components</vt:lpstr>
      <vt:lpstr>Arms</vt:lpstr>
      <vt:lpstr>מצגת של PowerPoint‏</vt:lpstr>
      <vt:lpstr>Arms</vt:lpstr>
      <vt:lpstr>מצגת של PowerPoint‏</vt:lpstr>
      <vt:lpstr>Motion Planning</vt:lpstr>
      <vt:lpstr>Parallel Environment</vt:lpstr>
      <vt:lpstr>Task Manager</vt:lpstr>
      <vt:lpstr>Future Work</vt:lpstr>
      <vt:lpstr>Live Simulation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 Sorting</dc:title>
  <dc:creator>עומר קוסקאס</dc:creator>
  <cp:lastModifiedBy>עומר קוסקאס</cp:lastModifiedBy>
  <cp:revision>11</cp:revision>
  <dcterms:created xsi:type="dcterms:W3CDTF">2022-09-05T08:28:16Z</dcterms:created>
  <dcterms:modified xsi:type="dcterms:W3CDTF">2022-09-07T12:33:53Z</dcterms:modified>
</cp:coreProperties>
</file>