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8865870" cy="885825"/>
          </a:xfrm>
        </p:spPr>
        <p:txBody>
          <a:bodyPr/>
          <a:lstStyle/>
          <a:p>
            <a:r>
              <a:rPr lang="en-US" sz="5400" dirty="0"/>
              <a:t>CSS Anatomy</a:t>
            </a:r>
            <a:endParaRPr lang="en-US" sz="5400" dirty="0"/>
          </a:p>
        </p:txBody>
      </p:sp>
      <p:sp>
        <p:nvSpPr>
          <p:cNvPr id="4" name="Subtitle 3"/>
          <p:cNvSpPr/>
          <p:nvPr>
            <p:ph type="subTitle" idx="1"/>
          </p:nvPr>
        </p:nvSpPr>
        <p:spPr>
          <a:xfrm>
            <a:off x="2063750" y="2927350"/>
            <a:ext cx="9218295" cy="1090930"/>
          </a:xfrm>
        </p:spPr>
        <p:txBody>
          <a:bodyPr/>
          <a:p>
            <a:pPr algn="l"/>
            <a:r>
              <a:rPr lang="en-US" sz="2000"/>
              <a:t>Nama : Nisa Agustina Maesaroh</a:t>
            </a:r>
            <a:endParaRPr lang="en-US" sz="2000"/>
          </a:p>
          <a:p>
            <a:pPr algn="l"/>
            <a:r>
              <a:rPr lang="en-US" sz="2000"/>
              <a:t>Kelas : XI RPL 2</a:t>
            </a:r>
            <a:endParaRPr lang="en-US" sz="2000"/>
          </a:p>
          <a:p>
            <a:pPr algn="l"/>
            <a:r>
              <a:rPr lang="en-US" sz="2000"/>
              <a:t>PWPB</a:t>
            </a: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09600" y="1174750"/>
            <a:ext cx="10862945" cy="4953000"/>
          </a:xfrm>
        </p:spPr>
        <p:txBody>
          <a:bodyPr/>
          <a:p>
            <a:pPr marL="0" indent="0">
              <a:buNone/>
            </a:pPr>
            <a:endParaRPr lang="en-US" sz="2400"/>
          </a:p>
          <a:p>
            <a:pPr marL="0" indent="0">
              <a:buNone/>
            </a:pPr>
            <a:r>
              <a:rPr lang="en-US" sz="2400"/>
              <a:t>C. External Style Sheet </a:t>
            </a:r>
            <a:endParaRPr lang="en-US" sz="2400"/>
          </a:p>
          <a:p>
            <a:pPr marL="0" indent="0">
              <a:buNone/>
            </a:pPr>
            <a:endParaRPr lang="en-US" sz="2400"/>
          </a:p>
          <a:p>
            <a:pPr marL="0" indent="0">
              <a:buNone/>
            </a:pPr>
            <a:r>
              <a:rPr lang="en-US" sz="2400"/>
              <a:t>CSS didefinisikan secara terpisah pada file yang berbeda. Dan selanjutnya file atau halaman web yang ingin menerapkan style pada file CSS tersebut tinggal memanggil file CSS tersebut. Cara ini umumnya digunakan pada satu aplikasi berbasis web sehingga tampilan antar halaman akan terlihat konsisten.</a:t>
            </a:r>
            <a:endParaRPr lang="en-US" sz="2400"/>
          </a:p>
          <a:p>
            <a:pPr marL="0" indent="0">
              <a:buNone/>
            </a:pPr>
            <a:r>
              <a:rPr lang="en-US" sz="2400"/>
              <a:t>File yang berisi style CSS disimpan dalam format *.css. Dari gambar diatas dapat dilihat file CSS ditempatkan dalam satu folder yang sama dengan file HTML. Contoh penulisan file.css</a:t>
            </a:r>
            <a:endParaRPr lang="en-US" sz="2400"/>
          </a:p>
          <a:p>
            <a:pPr marL="0" indent="0">
              <a:buNone/>
            </a:pPr>
            <a:r>
              <a:rPr lang="en-US" sz="2400"/>
              <a:t>input.btn {color: #fff; background: #ffa20f; border: 2px outset #BBD16D; font-family: "calibri", Times, serif; font-size: 14px; font-weight: bold; width : auto;}</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Definisi dan Fungsi</a:t>
            </a:r>
            <a:endParaRPr lang="en-US"/>
          </a:p>
        </p:txBody>
      </p:sp>
      <p:sp>
        <p:nvSpPr>
          <p:cNvPr id="3" name="Content Placeholder 2"/>
          <p:cNvSpPr>
            <a:spLocks noGrp="1"/>
          </p:cNvSpPr>
          <p:nvPr>
            <p:ph idx="1"/>
          </p:nvPr>
        </p:nvSpPr>
        <p:spPr>
          <a:xfrm>
            <a:off x="609600" y="1471295"/>
            <a:ext cx="10808970" cy="4656455"/>
          </a:xfrm>
        </p:spPr>
        <p:txBody>
          <a:bodyPr/>
          <a:p>
            <a:pPr marL="0" indent="0" algn="l">
              <a:buNone/>
            </a:pPr>
            <a:r>
              <a:rPr lang="en-US" sz="2400"/>
              <a:t>Cascading Style Sheet atau CSS merupakan salah satu dokumen website yang bertujuan untuk mengatur gaya (style) tampilan website.</a:t>
            </a:r>
            <a:endParaRPr lang="en-US" sz="2400"/>
          </a:p>
          <a:p>
            <a:pPr marL="0" indent="0" algn="l">
              <a:buNone/>
            </a:pPr>
            <a:r>
              <a:rPr lang="en-US" sz="2400"/>
              <a:t>CSS bukanlah sebuah bahasa pemrograman, melainkan sebuah aturan untuk mengendalikan beberapa komponen pada web sehingga akan lebih terstruktur, seragam dan mudah dalam pengaturan saat pendesain sebuah halaman web.</a:t>
            </a:r>
            <a:endParaRPr lang="en-US" sz="2400"/>
          </a:p>
          <a:p>
            <a:pPr marL="0" indent="0" algn="l">
              <a:buNone/>
            </a:pPr>
            <a:r>
              <a:rPr lang="en-US" sz="2400"/>
              <a:t>CSS merupakan sekitar pembuatan dan pengaturan style font, warna, jarak, bentuk, dan lain-lain yang tidak dapat dilakukan dengan elemen - elemen HTML. Dapat dikatakan bahwa CSS merupakan pengembangan dari HTML dalam hal format dokumen web. Adanya CSS memudahkan kita untuk mengatur dan memilih sebuah website dan tampilannya karena CSS memisahkan antara bagian presentasi dan isi dari web yang dibuat.</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endParaRPr lang="en-US" sz="2400"/>
          </a:p>
          <a:p>
            <a:pPr marL="0" indent="0">
              <a:buNone/>
            </a:pPr>
            <a:r>
              <a:rPr lang="en-US" sz="2400">
                <a:sym typeface="+mn-ea"/>
              </a:rPr>
              <a:t>Selain itu dengan penggunaan dari CSS dalam pembuatan web akan memberikan beberapa manfaat seperti berikut ini :</a:t>
            </a:r>
            <a:endParaRPr lang="en-US" sz="2400"/>
          </a:p>
          <a:p>
            <a:pPr marL="0" indent="0">
              <a:buNone/>
            </a:pPr>
            <a:endParaRPr lang="en-US" sz="2400"/>
          </a:p>
          <a:p>
            <a:pPr marL="457200" indent="-457200">
              <a:buFont typeface="+mj-lt"/>
              <a:buAutoNum type="arabicPeriod"/>
            </a:pPr>
            <a:r>
              <a:rPr lang="en-US" sz="2400">
                <a:sym typeface="+mn-ea"/>
              </a:rPr>
              <a:t>Kode HTML menjadi lebih sederhana dan lebih mudah diatur. </a:t>
            </a:r>
            <a:endParaRPr lang="en-US" sz="2400"/>
          </a:p>
          <a:p>
            <a:pPr marL="457200" indent="-457200">
              <a:buFont typeface="+mj-lt"/>
              <a:buAutoNum type="arabicPeriod"/>
            </a:pPr>
            <a:r>
              <a:rPr lang="en-US" sz="2400">
                <a:sym typeface="+mn-ea"/>
              </a:rPr>
              <a:t>Ukuran file menjadi lebih kecil sehingga load file lebih cepat. </a:t>
            </a:r>
            <a:endParaRPr lang="en-US" sz="2400"/>
          </a:p>
          <a:p>
            <a:pPr marL="457200" indent="-457200">
              <a:buFont typeface="+mj-lt"/>
              <a:buAutoNum type="arabicPeriod"/>
            </a:pPr>
            <a:r>
              <a:rPr lang="en-US" sz="2400">
                <a:sym typeface="+mn-ea"/>
              </a:rPr>
              <a:t>Mudah untuk mengubah tampilan, hanya dengan mengubah file CSS saja. </a:t>
            </a:r>
            <a:endParaRPr lang="en-US" sz="2400"/>
          </a:p>
          <a:p>
            <a:pPr marL="457200" indent="-457200">
              <a:buFont typeface="+mj-lt"/>
              <a:buAutoNum type="arabicPeriod"/>
            </a:pPr>
            <a:r>
              <a:rPr lang="en-US" sz="2400">
                <a:sym typeface="+mn-ea"/>
              </a:rPr>
              <a:t>Dapat berkolaborasi dengan JavaScript dan merupakan pasangan setia HTML. </a:t>
            </a:r>
            <a:endParaRPr lang="en-US" sz="2400"/>
          </a:p>
          <a:p>
            <a:pPr marL="457200" indent="-457200">
              <a:buFont typeface="+mj-lt"/>
              <a:buAutoNum type="arabicPeriod"/>
            </a:pPr>
            <a:r>
              <a:rPr lang="en-US" sz="2400">
                <a:sym typeface="+mn-ea"/>
              </a:rPr>
              <a:t>Dapat digunakan dalam hampir semua jenis web browser.</a:t>
            </a:r>
            <a:endParaRPr lang="en-US" sz="2400"/>
          </a:p>
          <a:p>
            <a:pPr marL="457200" indent="-457200">
              <a:buFont typeface="+mj-lt"/>
              <a:buAutoNum type="arabicPeriod"/>
            </a:pP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Anatomi CSS</a:t>
            </a:r>
            <a:endParaRPr lang="en-US"/>
          </a:p>
        </p:txBody>
      </p:sp>
      <p:pic>
        <p:nvPicPr>
          <p:cNvPr id="4" name="Content Placeholder 3"/>
          <p:cNvPicPr>
            <a:picLocks noChangeAspect="1"/>
          </p:cNvPicPr>
          <p:nvPr>
            <p:ph idx="1"/>
          </p:nvPr>
        </p:nvPicPr>
        <p:blipFill>
          <a:blip r:embed="rId1"/>
          <a:srcRect/>
          <a:stretch>
            <a:fillRect/>
          </a:stretch>
        </p:blipFill>
        <p:spPr>
          <a:xfrm>
            <a:off x="1722120" y="1027430"/>
            <a:ext cx="8459873" cy="53949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2000"/>
              <a:t>CSS memiliki aturan tersendiri dalam penulisan sintaks. Penulisan sintaks tersebut terbagi ke dalam tiga bagian yaitu: selector, property, dan value. </a:t>
            </a:r>
            <a:endParaRPr lang="en-US" sz="2000"/>
          </a:p>
          <a:p>
            <a:pPr marL="0" indent="0">
              <a:buNone/>
            </a:pPr>
            <a:r>
              <a:rPr lang="en-US" sz="2000"/>
              <a:t>Format penulisan bagian-bagian dari CSS dapat dituliskan sebagai berikut :</a:t>
            </a:r>
            <a:endParaRPr lang="en-US" sz="2000"/>
          </a:p>
          <a:p>
            <a:pPr marL="0" indent="0">
              <a:buNone/>
            </a:pPr>
            <a:r>
              <a:rPr lang="en-US" sz="2000" b="1"/>
              <a:t>Selector{ Property : value; }</a:t>
            </a:r>
            <a:endParaRPr lang="en-US" sz="2000" b="1"/>
          </a:p>
          <a:p>
            <a:pPr marL="0" indent="0">
              <a:buNone/>
            </a:pPr>
            <a:r>
              <a:rPr lang="en-US" sz="2000"/>
              <a:t>Berikut ini sedikit contoh penggunaan selektor, property, dan value untuk mengatur style pada sebuah form</a:t>
            </a:r>
            <a:endParaRPr lang="en-US" sz="2000"/>
          </a:p>
          <a:p>
            <a:pPr marL="0" indent="0">
              <a:buNone/>
            </a:pPr>
            <a:r>
              <a:rPr lang="en-US" sz="2000" b="1"/>
              <a:t>form{ margin-left:0; }</a:t>
            </a:r>
            <a:endParaRPr lang="en-US" sz="2000" b="1"/>
          </a:p>
          <a:p>
            <a:pPr marL="0" indent="0">
              <a:buNone/>
            </a:pPr>
            <a:r>
              <a:rPr lang="en-US" sz="2000"/>
              <a:t>Dari contoh penggunaan selector, property, dan value di atas maka tiap bagian akan di jelaskan sebagai berikut :</a:t>
            </a:r>
            <a:endParaRPr lang="en-US" sz="2000"/>
          </a:p>
          <a:p>
            <a:pPr>
              <a:buFont typeface="Arial" panose="020B0604020202020204" pitchFamily="34" charset="0"/>
              <a:buChar char="•"/>
            </a:pPr>
            <a:r>
              <a:rPr lang="en-US" sz="2000"/>
              <a:t>form : selector yang akan di atur stylenya </a:t>
            </a:r>
            <a:endParaRPr lang="en-US" sz="2000"/>
          </a:p>
          <a:p>
            <a:pPr>
              <a:buFont typeface="Arial" panose="020B0604020202020204" pitchFamily="34" charset="0"/>
              <a:buChar char="•"/>
            </a:pPr>
            <a:r>
              <a:rPr lang="en-US" sz="2000"/>
              <a:t>margin-left : property yang digunakan untuk jarak fieldset dari batas kiri layout </a:t>
            </a:r>
            <a:endParaRPr lang="en-US" sz="2000"/>
          </a:p>
          <a:p>
            <a:pPr>
              <a:buFont typeface="Arial" panose="020B0604020202020204" pitchFamily="34" charset="0"/>
              <a:buChar char="•"/>
            </a:pPr>
            <a:r>
              <a:rPr lang="en-US" sz="2000"/>
              <a:t>0 : nilai dari property margin-left </a:t>
            </a:r>
            <a:endParaRPr lang="en-US" sz="2000"/>
          </a:p>
          <a:p>
            <a:pPr algn="l">
              <a:buNone/>
            </a:pPr>
            <a:r>
              <a:rPr lang="en-US" sz="2000"/>
              <a:t>Dengan adanya CSS memungkinkan untuk menampilkan halaman yang sama dengan format yang berbeda.</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16840"/>
            <a:ext cx="10972800" cy="656590"/>
          </a:xfrm>
        </p:spPr>
        <p:txBody>
          <a:bodyPr/>
          <a:p>
            <a:r>
              <a:rPr lang="en-US" sz="2400">
                <a:sym typeface="+mn-ea"/>
              </a:rPr>
              <a:t>Cara Kerja CSS</a:t>
            </a:r>
            <a:endParaRPr lang="en-US" sz="2400"/>
          </a:p>
        </p:txBody>
      </p:sp>
      <p:sp>
        <p:nvSpPr>
          <p:cNvPr id="3" name="Content Placeholder 2"/>
          <p:cNvSpPr>
            <a:spLocks noGrp="1"/>
          </p:cNvSpPr>
          <p:nvPr>
            <p:ph idx="1"/>
          </p:nvPr>
        </p:nvSpPr>
        <p:spPr/>
        <p:txBody>
          <a:bodyPr/>
          <a:p>
            <a:pPr marL="0" indent="0">
              <a:buNone/>
            </a:pPr>
            <a:r>
              <a:rPr lang="en-US" sz="2400"/>
              <a:t>Cara kerja CSS dimulai saat deklarasi style yang diinginkan dengan menulis style (selektor, id dan class), maka secara otomatis style tersebut akan bekerja pada dokumen HTML. Dengan mengatur selektor, id, dan class, untuk kemudian id dan class tersebut kita sesuaikan dan terapkan pada</a:t>
            </a:r>
            <a:endParaRPr lang="en-US" sz="2400"/>
          </a:p>
          <a:p>
            <a:pPr marL="0" indent="0">
              <a:buNone/>
            </a:pPr>
            <a:r>
              <a:rPr lang="en-US" sz="2400"/>
              <a:t>kode HTML . Dan secara otomatis pula CSS itu akan bekerja pada file HTML.</a:t>
            </a:r>
            <a:endParaRPr lang="en-US" sz="2400"/>
          </a:p>
          <a:p>
            <a:pPr marL="0" indent="0">
              <a:buNone/>
            </a:pPr>
            <a:endParaRPr lang="en-US" sz="2400"/>
          </a:p>
          <a:p>
            <a:pPr marL="0" indent="0">
              <a:buNone/>
            </a:pPr>
            <a:r>
              <a:rPr lang="en-US" sz="2400"/>
              <a:t>Pendefinisian style bisa dilakukan pada tag &lt;style&gt;. Di dalam pasangan tag tersebut, pendefinisian style dilakukan dengan bentuk Selector { … } .</a:t>
            </a:r>
            <a:endParaRPr lang="en-US" sz="2400"/>
          </a:p>
          <a:p>
            <a:pPr marL="0" indent="0">
              <a:buNone/>
            </a:pPr>
            <a:r>
              <a:rPr lang="en-US" sz="2400"/>
              <a:t>Dalam hal ini, selector bisa berupa selector HTML, selector kelas, atau selector ID.</a:t>
            </a:r>
            <a:endParaRPr lang="en-US" sz="2400"/>
          </a:p>
          <a:p>
            <a:pPr marL="0" indent="0">
              <a:buNone/>
            </a:pPr>
            <a:r>
              <a:rPr lang="en-US" sz="2400"/>
              <a:t>Selector HTML mendefinisikan style bagi suatu tag HTML. Contoh di depan menggunakan selector HTML beruma img. Bentuk umumnya :</a:t>
            </a:r>
            <a:endParaRPr lang="en-US" sz="2400"/>
          </a:p>
          <a:p>
            <a:pPr marL="0" indent="0">
              <a:buNone/>
            </a:pP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sp>
        <p:nvSpPr>
          <p:cNvPr id="5" name="Content Placeholder 4"/>
          <p:cNvSpPr/>
          <p:nvPr>
            <p:ph sz="half" idx="1"/>
          </p:nvPr>
        </p:nvSpPr>
        <p:spPr/>
        <p:txBody>
          <a:bodyPr/>
          <a:p>
            <a:pPr marL="0" indent="0">
              <a:buNone/>
            </a:pPr>
            <a:r>
              <a:rPr lang="en-US"/>
              <a:t>Contoh:</a:t>
            </a:r>
            <a:endParaRPr lang="en-US"/>
          </a:p>
          <a:p>
            <a:pPr marL="0" indent="0">
              <a:buNone/>
            </a:pPr>
            <a:endParaRPr lang="en-US"/>
          </a:p>
        </p:txBody>
      </p:sp>
      <p:pic>
        <p:nvPicPr>
          <p:cNvPr id="6" name="Content Placeholder 5"/>
          <p:cNvPicPr>
            <a:picLocks noChangeAspect="1"/>
          </p:cNvPicPr>
          <p:nvPr>
            <p:ph sz="half" idx="2"/>
          </p:nvPr>
        </p:nvPicPr>
        <p:blipFill>
          <a:blip r:embed="rId1"/>
          <a:stretch>
            <a:fillRect/>
          </a:stretch>
        </p:blipFill>
        <p:spPr>
          <a:xfrm>
            <a:off x="2009140" y="1788160"/>
            <a:ext cx="6165983" cy="43891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4135"/>
            <a:ext cx="10972800" cy="1118235"/>
          </a:xfrm>
        </p:spPr>
        <p:txBody>
          <a:bodyPr/>
          <a:p>
            <a:r>
              <a:rPr lang="en-US" sz="2400"/>
              <a:t>Inline Style Sheet,Embended Style Sheet,dan Eksternal Style Sheet</a:t>
            </a:r>
            <a:endParaRPr lang="en-US" sz="2400"/>
          </a:p>
        </p:txBody>
      </p:sp>
      <p:sp>
        <p:nvSpPr>
          <p:cNvPr id="3" name="Content Placeholder 2"/>
          <p:cNvSpPr>
            <a:spLocks noGrp="1"/>
          </p:cNvSpPr>
          <p:nvPr>
            <p:ph sz="half" idx="1"/>
          </p:nvPr>
        </p:nvSpPr>
        <p:spPr>
          <a:xfrm>
            <a:off x="609600" y="1174750"/>
            <a:ext cx="10848340" cy="4953000"/>
          </a:xfrm>
        </p:spPr>
        <p:txBody>
          <a:bodyPr/>
          <a:p>
            <a:pPr marL="0" indent="0">
              <a:buNone/>
            </a:pPr>
            <a:endParaRPr lang="en-US" sz="2400"/>
          </a:p>
          <a:p>
            <a:pPr marL="0" indent="0">
              <a:buNone/>
            </a:pPr>
            <a:r>
              <a:rPr lang="en-US" sz="2400"/>
              <a:t>A. Inline Style Sheet</a:t>
            </a:r>
            <a:endParaRPr lang="en-US" sz="2400"/>
          </a:p>
          <a:p>
            <a:pPr marL="0" indent="0">
              <a:buNone/>
            </a:pPr>
            <a:endParaRPr lang="en-US" sz="2400"/>
          </a:p>
          <a:p>
            <a:pPr marL="0" indent="0">
              <a:buNone/>
            </a:pPr>
            <a:r>
              <a:rPr lang="en-US" sz="2400"/>
              <a:t>CSS didefinisikan langsung pada tag HTML yang bersangkutan. Cara penulisannya cukup dengan menambahkan atribut style="..." dalam tag HTML tersebut. Style hanya akan berlaku pada tag yang bersangkutan, dan tidak akan mempengaruhi tag HTML yang lain. Contoh penulisan CSS secara inline style sheet, CSS berikut mengatur style di elemen &lt;p&gt;&lt;/p&gt; atau paragraf.</a:t>
            </a:r>
            <a:endParaRPr lang="en-US" sz="2400"/>
          </a:p>
          <a:p>
            <a:pPr marL="0" indent="0">
              <a:buNone/>
            </a:pPr>
            <a:r>
              <a:rPr lang="en-US" sz="2400"/>
              <a:t>Saat penulisan CSS diatas, listing kode CSS langsung dipasang di tag HTML, namun hal tidak direkomendasikan karena akan menyulitkan pengaturan style jika terjadi perubahan tampilan website dikemudian hari.</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09600" y="1174750"/>
            <a:ext cx="10973435" cy="4953000"/>
          </a:xfrm>
        </p:spPr>
        <p:txBody>
          <a:bodyPr/>
          <a:p>
            <a:pPr marL="0" indent="0">
              <a:buNone/>
            </a:pPr>
            <a:endParaRPr lang="en-US" sz="2400"/>
          </a:p>
          <a:p>
            <a:pPr marL="0" indent="0">
              <a:buNone/>
            </a:pPr>
            <a:r>
              <a:rPr lang="en-US" sz="2400"/>
              <a:t>B. Embedded Style Sheet</a:t>
            </a:r>
            <a:endParaRPr lang="en-US" sz="2400"/>
          </a:p>
          <a:p>
            <a:pPr marL="0" indent="0">
              <a:buNone/>
            </a:pPr>
            <a:r>
              <a:rPr lang="en-US" sz="2400"/>
              <a:t> </a:t>
            </a:r>
            <a:endParaRPr lang="en-US" sz="2400"/>
          </a:p>
          <a:p>
            <a:pPr marL="0" indent="0">
              <a:buNone/>
            </a:pPr>
            <a:r>
              <a:rPr lang="en-US" sz="2400"/>
              <a:t>CSS didefinisikan terlebih dahulu dalam tag &lt;style&gt; ... &lt;/style&gt; di atas tag &lt;body&gt;, lebih tepatnya didalam tag &lt;head&gt;.</a:t>
            </a:r>
            <a:endParaRPr lang="en-US" sz="2400"/>
          </a:p>
          <a:p>
            <a:pPr marL="0" indent="0">
              <a:buNone/>
            </a:pPr>
            <a:r>
              <a:rPr lang="en-US" sz="2400"/>
              <a:t>Pada listing kode diatas, penerapan style diberikan pada komponen input button hal ini ditandai dengan pembuatan CSS dengan nama “input.btn” didalam tag &lt;style&gt;&lt;/style&gt; &lt;style&gt; input.btn </a:t>
            </a:r>
            <a:endParaRPr lang="en-US" sz="2400"/>
          </a:p>
          <a:p>
            <a:pPr marL="0" indent="0">
              <a:buNone/>
            </a:pPr>
            <a:r>
              <a:rPr lang="en-US" sz="2400"/>
              <a:t>{ …….}</a:t>
            </a:r>
            <a:endParaRPr lang="en-US" sz="2400"/>
          </a:p>
          <a:p>
            <a:pPr marL="0" indent="0">
              <a:buNone/>
            </a:pPr>
            <a:r>
              <a:rPr lang="en-US" sz="2400"/>
              <a:t>Di bagian body terdapat penerapan CSS dengan cara memanggil nama class nya</a:t>
            </a: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4467</Words>
  <Application>WPS Presentation</Application>
  <PresentationFormat>Widescreen</PresentationFormat>
  <Paragraphs>67</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10</vt:i4>
      </vt:variant>
    </vt:vector>
  </HeadingPairs>
  <TitlesOfParts>
    <vt:vector size="19" baseType="lpstr">
      <vt:lpstr>Arial</vt:lpstr>
      <vt:lpstr>SimSun</vt:lpstr>
      <vt:lpstr>Wingdings</vt:lpstr>
      <vt:lpstr>Calibri Light</vt:lpstr>
      <vt:lpstr>Calibri</vt:lpstr>
      <vt:lpstr>Microsoft YaHei</vt:lpstr>
      <vt:lpstr>Arial Unicode MS</vt:lpstr>
      <vt:lpstr>Office Theme</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Anatomy</dc:title>
  <dc:creator/>
  <cp:lastModifiedBy>User</cp:lastModifiedBy>
  <cp:revision>1</cp:revision>
  <dcterms:created xsi:type="dcterms:W3CDTF">2019-08-07T01:26:51Z</dcterms:created>
  <dcterms:modified xsi:type="dcterms:W3CDTF">2019-08-07T01:26:51Z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1033-11.2.0.8310</vt:lpwstr>
  </property>
</Properties>
</file>