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57" r:id="rId4"/>
    <p:sldId id="261" r:id="rId5"/>
    <p:sldId id="256"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008380"/>
            <a:ext cx="10972800" cy="2738755"/>
          </a:xfrm>
        </p:spPr>
        <p:txBody>
          <a:bodyPr/>
          <a:p>
            <a:pPr algn="ctr"/>
            <a:r>
              <a:rPr lang="en-US" sz="6000">
                <a:solidFill>
                  <a:schemeClr val="tx1"/>
                </a:solidFill>
                <a:effectLst>
                  <a:outerShdw blurRad="38100" dist="19050" dir="2700000" algn="tl" rotWithShape="0">
                    <a:schemeClr val="dk1">
                      <a:alpha val="40000"/>
                    </a:schemeClr>
                  </a:outerShdw>
                </a:effectLst>
                <a:latin typeface="Comic Sans MS" panose="030F0702030302020204" charset="0"/>
                <a:cs typeface="Comic Sans MS" panose="030F0702030302020204" charset="0"/>
              </a:rPr>
              <a:t>JavaScript</a:t>
            </a:r>
            <a:endParaRPr lang="en-US" sz="6000">
              <a:solidFill>
                <a:schemeClr val="tx1"/>
              </a:solidFill>
              <a:effectLst>
                <a:outerShdw blurRad="38100" dist="19050" dir="2700000" algn="tl" rotWithShape="0">
                  <a:schemeClr val="dk1">
                    <a:alpha val="40000"/>
                  </a:schemeClr>
                </a:outerShdw>
              </a:effectLst>
              <a:latin typeface="Comic Sans MS" panose="030F0702030302020204" charset="0"/>
              <a:cs typeface="Comic Sans MS" panose="030F0702030302020204" charset="0"/>
            </a:endParaRPr>
          </a:p>
        </p:txBody>
      </p:sp>
      <p:sp>
        <p:nvSpPr>
          <p:cNvPr id="3" name="Content Placeholder 2"/>
          <p:cNvSpPr>
            <a:spLocks noGrp="1"/>
          </p:cNvSpPr>
          <p:nvPr>
            <p:ph idx="1"/>
          </p:nvPr>
        </p:nvSpPr>
        <p:spPr>
          <a:xfrm>
            <a:off x="609600" y="4563110"/>
            <a:ext cx="10972800" cy="1564640"/>
          </a:xfrm>
        </p:spPr>
        <p:txBody>
          <a:bodyPr/>
          <a:p>
            <a:pPr marL="0" indent="0">
              <a:buNone/>
            </a:pPr>
            <a:r>
              <a:rPr lang="en-US"/>
              <a:t>Nama :Nisa Agustina M</a:t>
            </a:r>
            <a:endParaRPr lang="en-US"/>
          </a:p>
          <a:p>
            <a:pPr marL="0" indent="0">
              <a:buNone/>
            </a:pPr>
            <a:r>
              <a:rPr lang="en-US"/>
              <a:t>Kelas : XI RPL2</a:t>
            </a:r>
            <a:endParaRPr lang="en-US"/>
          </a:p>
          <a:p>
            <a:pPr marL="0" indent="0">
              <a:buNone/>
            </a:pPr>
            <a:r>
              <a:rPr lang="en-US"/>
              <a:t>PWPB</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Macam-macam event pada javascript</a:t>
            </a:r>
            <a:endParaRPr lang="en-US"/>
          </a:p>
        </p:txBody>
      </p:sp>
      <p:sp>
        <p:nvSpPr>
          <p:cNvPr id="3" name="Content Placeholder 2"/>
          <p:cNvSpPr>
            <a:spLocks noGrp="1"/>
          </p:cNvSpPr>
          <p:nvPr>
            <p:ph idx="1"/>
          </p:nvPr>
        </p:nvSpPr>
        <p:spPr>
          <a:xfrm>
            <a:off x="609600" y="1159510"/>
            <a:ext cx="10972800" cy="5502910"/>
          </a:xfrm>
        </p:spPr>
        <p:txBody>
          <a:bodyPr/>
          <a:p>
            <a:pPr algn="just"/>
            <a:r>
              <a:rPr lang="en-US" sz="2800"/>
              <a:t>onclick adalah event jika sebuah element html di klik.</a:t>
            </a:r>
            <a:endParaRPr lang="en-US" sz="2800"/>
          </a:p>
          <a:p>
            <a:pPr algn="just">
              <a:buFont typeface="Arial" panose="020B0604020202020204" pitchFamily="34" charset="0"/>
              <a:buChar char="•"/>
            </a:pPr>
            <a:r>
              <a:rPr lang="en-US" sz="2800"/>
              <a:t>onchange  adalah event jika sebuah element html berubah.</a:t>
            </a:r>
            <a:endParaRPr lang="en-US" sz="2800"/>
          </a:p>
          <a:p>
            <a:pPr algn="l"/>
            <a:r>
              <a:rPr lang="en-US" sz="2800"/>
              <a:t>onmouseover  adalah event jika sebuah element html di letakkan cursor mouse.</a:t>
            </a:r>
            <a:endParaRPr lang="en-US" sz="2800"/>
          </a:p>
          <a:p>
            <a:pPr algn="just"/>
            <a:r>
              <a:rPr lang="en-US" sz="2800"/>
              <a:t>onmouseout  adalah event jika saat cursor mouse meninggalkan element html.</a:t>
            </a:r>
            <a:endParaRPr lang="en-US" sz="2800"/>
          </a:p>
          <a:p>
            <a:pPr algn="just"/>
            <a:r>
              <a:rPr lang="en-US" sz="2800"/>
              <a:t>onkeydown  adalah event jika saat di terjadi pengetikan pada elemnet html.</a:t>
            </a:r>
            <a:endParaRPr lang="en-US" sz="2800"/>
          </a:p>
          <a:p>
            <a:pPr algn="just"/>
            <a:r>
              <a:rPr lang="en-US" sz="2800"/>
              <a:t>onload  adalah event ketika jika saat element atau halaman di buka</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Pengertian JavaScript</a:t>
            </a:r>
            <a:endParaRPr lang="en-US"/>
          </a:p>
        </p:txBody>
      </p:sp>
      <p:sp>
        <p:nvSpPr>
          <p:cNvPr id="3" name="Content Placeholder 2"/>
          <p:cNvSpPr>
            <a:spLocks noGrp="1"/>
          </p:cNvSpPr>
          <p:nvPr>
            <p:ph idx="1"/>
          </p:nvPr>
        </p:nvSpPr>
        <p:spPr/>
        <p:txBody>
          <a:bodyPr/>
          <a:p>
            <a:pPr marL="0" indent="0" algn="l">
              <a:buNone/>
            </a:pPr>
            <a:r>
              <a:rPr lang="en-US" sz="2800"/>
              <a:t>Javascript adalah bahasa yang berbentuk kumpulan skrip yang berjalan pada suatu dokumen HTML. Sepanjang sejarah internet bahasa ini adalah bahasa skrip pertama untuk web. Bahasa ini adalah bahasa pemrograman untuk memberikan kemampuan tambahan terhadap bahasa HTML dengan mengijinkan pengeksekusian perintah perintah di sisi user, yang artinya di sisi browser bukan di sisi server web.</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0930" y="55245"/>
            <a:ext cx="9777095" cy="1009015"/>
          </a:xfrm>
        </p:spPr>
        <p:txBody>
          <a:bodyPr/>
          <a:lstStyle/>
          <a:p>
            <a:r>
              <a:rPr lang="en-US" dirty="0"/>
              <a:t>Pengertian Event Pada Javascript</a:t>
            </a:r>
            <a:endParaRPr lang="en-US" dirty="0"/>
          </a:p>
        </p:txBody>
      </p:sp>
      <p:sp>
        <p:nvSpPr>
          <p:cNvPr id="3" name="Subtitle 2"/>
          <p:cNvSpPr>
            <a:spLocks noGrp="1"/>
          </p:cNvSpPr>
          <p:nvPr>
            <p:ph type="subTitle" idx="1"/>
          </p:nvPr>
        </p:nvSpPr>
        <p:spPr>
          <a:xfrm>
            <a:off x="2063750" y="1266190"/>
            <a:ext cx="9499600" cy="3536315"/>
          </a:xfrm>
        </p:spPr>
        <p:txBody>
          <a:bodyPr>
            <a:normAutofit lnSpcReduction="10000"/>
          </a:bodyPr>
          <a:lstStyle/>
          <a:p>
            <a:pPr algn="l"/>
            <a:r>
              <a:rPr lang="en-US" sz="2400">
                <a:solidFill>
                  <a:schemeClr val="tx1"/>
                </a:solidFill>
              </a:rPr>
              <a:t>Event pada javascript adalah sesuatu yang terjadi pada element. jadi gini, misalnya kita memiliki sebuah tombol di halaman website atau aplikasi yang kita bangun, dan kita ingin memberikan suatu aksi jika tombol tersebut di klik. jadi yang menjadi event di sini adalah “klik”. misalnya jika tombol di klik maka akan di tampilkan pesan yang menampilkan sebuah kalimat. jadi event nya adalah klik. adapun beberapa event yang terdapat pada javascript adalah sebagai berikut.</a:t>
            </a:r>
            <a:endParaRPr lang="en-US" sz="24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Cara Membuat Event Javascript</a:t>
            </a:r>
            <a:endParaRPr lang="en-US"/>
          </a:p>
        </p:txBody>
      </p:sp>
      <p:sp>
        <p:nvSpPr>
          <p:cNvPr id="3" name="Content Placeholder 2"/>
          <p:cNvSpPr>
            <a:spLocks noGrp="1"/>
          </p:cNvSpPr>
          <p:nvPr>
            <p:ph idx="1"/>
          </p:nvPr>
        </p:nvSpPr>
        <p:spPr/>
        <p:txBody>
          <a:bodyPr/>
          <a:p>
            <a:pPr marL="0" indent="0" algn="l">
              <a:buNone/>
            </a:pPr>
            <a:r>
              <a:rPr lang="en-US" sz="2800"/>
              <a:t>Untuk membuat event dengan javascript, kita bisa menambahkan atribut dengan nama-nama event di atas, pada element html yang ingin kita berikan event. contohnya </a:t>
            </a:r>
            <a:endParaRPr lang="en-US" sz="2800"/>
          </a:p>
          <a:p>
            <a:pPr marL="0" indent="0" algn="l">
              <a:buNone/>
            </a:pPr>
            <a:r>
              <a:rPr lang="en-US" sz="2800"/>
              <a:t>&lt;button onclick="di sini berikan aksi yang ingin di lakukan"&gt;TOMBOL&lt;/button&gt;</a:t>
            </a:r>
            <a:endParaRPr lang="en-US" sz="2800"/>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1657</Words>
  <Application>WPS Presentation</Application>
  <PresentationFormat>Widescreen</PresentationFormat>
  <Paragraphs>28</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Comic Sans MS</vt:lpstr>
      <vt:lpstr>Microsoft YaHei</vt:lpstr>
      <vt:lpstr>Arial Unicode MS</vt:lpstr>
      <vt:lpstr>Calibri</vt:lpstr>
      <vt:lpstr>Data Pie Charts</vt:lpstr>
      <vt:lpstr>JavaScript</vt:lpstr>
      <vt:lpstr>Macam-macam event pada javascript</vt:lpstr>
      <vt:lpstr>Pengertian JavaScript</vt:lpstr>
      <vt:lpstr>Pengertian Event Pada Javascript</vt:lpstr>
      <vt:lpstr>Cara Membuat Event Javascript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Macam-macam event pada javascript</dc:title>
  <dc:creator/>
  <cp:lastModifiedBy>User</cp:lastModifiedBy>
  <cp:revision>4</cp:revision>
  <dcterms:created xsi:type="dcterms:W3CDTF">2019-08-14T01:49:00Z</dcterms:created>
  <dcterms:modified xsi:type="dcterms:W3CDTF">2019-08-20T16:11:24Z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1033-11.2.0.8893</vt:lpwstr>
  </property>
</Properties>
</file>