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sldIdLst>
    <p:sldId id="262" r:id="rId2"/>
    <p:sldId id="266" r:id="rId3"/>
    <p:sldId id="265" r:id="rId4"/>
    <p:sldId id="256" r:id="rId5"/>
    <p:sldId id="257" r:id="rId6"/>
    <p:sldId id="258" r:id="rId7"/>
    <p:sldId id="259" r:id="rId8"/>
    <p:sldId id="260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5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05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9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4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68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18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6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6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231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0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4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1" y="640080"/>
            <a:ext cx="8183898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7" y="804672"/>
            <a:ext cx="7934706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5EA0DAB-5960-D21B-1805-2645B96F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46" y="1289303"/>
            <a:ext cx="722883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tr-TR" sz="3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  <a:r>
              <a:rPr lang="tr-TR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3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Screen</a:t>
            </a:r>
            <a:r>
              <a:rPr lang="tr-TR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Time, </a:t>
            </a:r>
            <a:r>
              <a:rPr lang="tr-TR" sz="3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tr-TR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Effects</a:t>
            </a:r>
            <a:r>
              <a:rPr lang="tr-TR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tr-TR" sz="3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Mental</a:t>
            </a:r>
            <a:r>
              <a:rPr lang="tr-TR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3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Health</a:t>
            </a:r>
            <a:br>
              <a:rPr lang="tr-TR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</a:br>
            <a:endParaRPr lang="en-US" sz="4400" kern="1200" cap="all" spc="200" baseline="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0B2A7B22-7FFB-CCAD-F248-104CFB1DD90E}"/>
              </a:ext>
            </a:extLst>
          </p:cNvPr>
          <p:cNvSpPr txBox="1"/>
          <p:nvPr/>
        </p:nvSpPr>
        <p:spPr>
          <a:xfrm>
            <a:off x="3526972" y="3090446"/>
            <a:ext cx="2463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Nisa Kan 31999</a:t>
            </a:r>
          </a:p>
        </p:txBody>
      </p:sp>
    </p:spTree>
    <p:extLst>
      <p:ext uri="{BB962C8B-B14F-4D97-AF65-F5344CB8AC3E}">
        <p14:creationId xmlns:p14="http://schemas.microsoft.com/office/powerpoint/2010/main" val="310347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AE559F-EE7E-BCD7-740E-D2447900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 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1B2DACB-F2D0-46BC-9B79-EAF87B392931}"/>
              </a:ext>
            </a:extLst>
          </p:cNvPr>
          <p:cNvSpPr txBox="1"/>
          <p:nvPr/>
        </p:nvSpPr>
        <p:spPr>
          <a:xfrm>
            <a:off x="1494971" y="2873829"/>
            <a:ext cx="685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fail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reject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p-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&gt; 0.05.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statistically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significant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screen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time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sleep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However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trends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show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excessive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screen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time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physical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be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higher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stress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levels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179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CADA39-1628-5B1A-B48D-C96B7D7E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MY DATASET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8D9492-8932-923E-3914-C85755A4D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2394857"/>
            <a:ext cx="7373257" cy="4180114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User_ID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Anonymized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unique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identifier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Age &amp; </a:t>
            </a: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Gender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Demographic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information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Technology_Usage_Hours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Daily time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spent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using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digital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devices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Social_Media_Usage_Hours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Hours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spent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specifically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on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social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media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Gaming_Hours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Time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spent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playing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games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on a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daily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basis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Screen_Time_Hours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Total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screen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exposure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day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Sleep_Hours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Daily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sleep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duration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in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hours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Stress_Level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Self-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reported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Low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Medium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High) →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converted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numerical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scale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(1–3)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Mental_Health_Status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General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mental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well-being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status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e.g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stable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moderate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struggling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Physical_Activity_Hours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Exercise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active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hours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day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Support_Systems_Access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Whether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individual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has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access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emotional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social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support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Work_Environment_Impact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How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work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setting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affects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stress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e.g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high-pressure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balanced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1" i="0" u="none" strike="noStrike" dirty="0" err="1">
                <a:solidFill>
                  <a:srgbClr val="000000"/>
                </a:solidFill>
                <a:effectLst/>
              </a:rPr>
              <a:t>Online_Support_Usage</a:t>
            </a:r>
            <a:r>
              <a:rPr lang="tr-TR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Use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of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digital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tools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communities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mental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support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4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5052C1-8A2E-F7BA-F02F-8353C41A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0" u="none" strike="noStrike" dirty="0" err="1">
                <a:solidFill>
                  <a:srgbClr val="000000"/>
                </a:solidFill>
                <a:effectLst/>
              </a:rPr>
              <a:t>Hypotheses</a:t>
            </a:r>
            <a:br>
              <a:rPr lang="tr-TR" b="1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5D1977C-6EED-093D-0671-408208ABF2DC}"/>
              </a:ext>
            </a:extLst>
          </p:cNvPr>
          <p:cNvSpPr txBox="1"/>
          <p:nvPr/>
        </p:nvSpPr>
        <p:spPr>
          <a:xfrm>
            <a:off x="1141588" y="2481943"/>
            <a:ext cx="73202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tr-TR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tr-TR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(H₀):</a:t>
            </a:r>
            <a:endParaRPr lang="tr-TR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significant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screen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time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stress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sleep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tr-TR" sz="2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Alternative</a:t>
            </a:r>
            <a:r>
              <a:rPr lang="tr-TR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tr-TR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(H₁):</a:t>
            </a:r>
            <a:endParaRPr lang="tr-TR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Screen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time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significantly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impacts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stress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levels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sleep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quality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9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817" y="369607"/>
            <a:ext cx="5447897" cy="472222"/>
          </a:xfrm>
        </p:spPr>
        <p:txBody>
          <a:bodyPr>
            <a:normAutofit fontScale="90000"/>
          </a:bodyPr>
          <a:lstStyle/>
          <a:p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Correlat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on Heatmap</a:t>
            </a:r>
          </a:p>
        </p:txBody>
      </p:sp>
      <p:pic>
        <p:nvPicPr>
          <p:cNvPr id="3" name="Picture 2" descr="slide_corr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17" y="1435208"/>
            <a:ext cx="5549497" cy="4951078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3E4733A0-C38E-86B3-461D-83567CDAE2C7}"/>
              </a:ext>
            </a:extLst>
          </p:cNvPr>
          <p:cNvSpPr txBox="1"/>
          <p:nvPr/>
        </p:nvSpPr>
        <p:spPr>
          <a:xfrm>
            <a:off x="5907314" y="1770743"/>
            <a:ext cx="2690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-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little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strong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correlation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screen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time,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usage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sleep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hours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However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slight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associations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visible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screen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time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sleep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8" y="341085"/>
            <a:ext cx="5979886" cy="449943"/>
          </a:xfrm>
        </p:spPr>
        <p:txBody>
          <a:bodyPr>
            <a:normAutofit fontScale="90000"/>
          </a:bodyPr>
          <a:lstStyle/>
          <a:p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Technology Usage H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stogram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slide_tech_h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1248229"/>
            <a:ext cx="5979887" cy="508000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D2F50D23-9214-B78B-4B94-D1F4B3A4852D}"/>
              </a:ext>
            </a:extLst>
          </p:cNvPr>
          <p:cNvSpPr txBox="1"/>
          <p:nvPr/>
        </p:nvSpPr>
        <p:spPr>
          <a:xfrm>
            <a:off x="6241144" y="1404257"/>
            <a:ext cx="2670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individuals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6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hours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daily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right-skewed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distribution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showing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heavy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above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8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hours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03" y="323668"/>
            <a:ext cx="5965372" cy="731520"/>
          </a:xfrm>
        </p:spPr>
        <p:txBody>
          <a:bodyPr>
            <a:normAutofit/>
          </a:bodyPr>
          <a:lstStyle/>
          <a:p>
            <a:r>
              <a:rPr sz="2300" dirty="0">
                <a:latin typeface="Calibri" panose="020F0502020204030204" pitchFamily="34" charset="0"/>
                <a:cs typeface="Calibri" panose="020F0502020204030204" pitchFamily="34" charset="0"/>
              </a:rPr>
              <a:t>Technology Usage vs Sleep Hours</a:t>
            </a:r>
          </a:p>
        </p:txBody>
      </p:sp>
      <p:pic>
        <p:nvPicPr>
          <p:cNvPr id="3" name="Picture 2" descr="slide_tech_sleep_sca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03" y="1468845"/>
            <a:ext cx="5965372" cy="4934858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E7AA55E1-CA2A-1EC6-510C-AD73BDBDDAFC}"/>
              </a:ext>
            </a:extLst>
          </p:cNvPr>
          <p:cNvSpPr txBox="1"/>
          <p:nvPr/>
        </p:nvSpPr>
        <p:spPr>
          <a:xfrm>
            <a:off x="6207075" y="1674674"/>
            <a:ext cx="2409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-Here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clear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trend, but a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weak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suggests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higher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usage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slightly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reduce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sleep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duration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215" y="230776"/>
            <a:ext cx="5680127" cy="731520"/>
          </a:xfrm>
        </p:spPr>
        <p:txBody>
          <a:bodyPr>
            <a:normAutofit/>
          </a:bodyPr>
          <a:lstStyle/>
          <a:p>
            <a:r>
              <a:rPr sz="2300" dirty="0">
                <a:latin typeface="Calibri" panose="020F0502020204030204" pitchFamily="34" charset="0"/>
                <a:cs typeface="Calibri" panose="020F0502020204030204" pitchFamily="34" charset="0"/>
              </a:rPr>
              <a:t>Screen </a:t>
            </a:r>
            <a:r>
              <a:rPr lang="tr-TR" sz="2300" dirty="0">
                <a:latin typeface="Calibri" panose="020F0502020204030204" pitchFamily="34" charset="0"/>
                <a:cs typeface="Calibri" panose="020F0502020204030204" pitchFamily="34" charset="0"/>
              </a:rPr>
              <a:t>TI</a:t>
            </a:r>
            <a:r>
              <a:rPr sz="2300" dirty="0">
                <a:latin typeface="Calibri" panose="020F0502020204030204" pitchFamily="34" charset="0"/>
                <a:cs typeface="Calibri" panose="020F0502020204030204" pitchFamily="34" charset="0"/>
              </a:rPr>
              <a:t>me vs Sleep Hours</a:t>
            </a:r>
          </a:p>
        </p:txBody>
      </p:sp>
      <p:pic>
        <p:nvPicPr>
          <p:cNvPr id="3" name="Picture 2" descr="slide_screen_sleep_sca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6" y="1393372"/>
            <a:ext cx="5680127" cy="4868092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214E7E83-6D6E-557F-9FBD-218BB43D5AAD}"/>
              </a:ext>
            </a:extLst>
          </p:cNvPr>
          <p:cNvSpPr txBox="1"/>
          <p:nvPr/>
        </p:nvSpPr>
        <p:spPr>
          <a:xfrm>
            <a:off x="5936342" y="1698172"/>
            <a:ext cx="2365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Similar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screen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time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appears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be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mildly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inversely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sleep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hours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though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strongly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enough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be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statistically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significant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217" y="182880"/>
            <a:ext cx="6101040" cy="840376"/>
          </a:xfrm>
        </p:spPr>
        <p:txBody>
          <a:bodyPr>
            <a:normAutofit/>
          </a:bodyPr>
          <a:lstStyle/>
          <a:p>
            <a:r>
              <a:rPr sz="2300" dirty="0">
                <a:latin typeface="Calibri" panose="020F0502020204030204" pitchFamily="34" charset="0"/>
                <a:cs typeface="Calibri" panose="020F0502020204030204" pitchFamily="34" charset="0"/>
              </a:rPr>
              <a:t>Phys</a:t>
            </a:r>
            <a:r>
              <a:rPr lang="tr-TR" sz="23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300" dirty="0" err="1">
                <a:latin typeface="Calibri" panose="020F0502020204030204" pitchFamily="34" charset="0"/>
                <a:cs typeface="Calibri" panose="020F0502020204030204" pitchFamily="34" charset="0"/>
              </a:rPr>
              <a:t>cal</a:t>
            </a:r>
            <a:r>
              <a:rPr sz="2300" dirty="0">
                <a:latin typeface="Calibri" panose="020F0502020204030204" pitchFamily="34" charset="0"/>
                <a:cs typeface="Calibri" panose="020F0502020204030204" pitchFamily="34" charset="0"/>
              </a:rPr>
              <a:t> Act</a:t>
            </a:r>
            <a:r>
              <a:rPr lang="tr-TR" sz="23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3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tr-TR" sz="23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300" dirty="0">
                <a:latin typeface="Calibri" panose="020F0502020204030204" pitchFamily="34" charset="0"/>
                <a:cs typeface="Calibri" panose="020F0502020204030204" pitchFamily="34" charset="0"/>
              </a:rPr>
              <a:t>ty vs Stress Level</a:t>
            </a:r>
          </a:p>
        </p:txBody>
      </p:sp>
      <p:pic>
        <p:nvPicPr>
          <p:cNvPr id="3" name="Picture 2" descr="slide_activity_stress_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7" y="1502230"/>
            <a:ext cx="6101040" cy="4332514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48E25AB9-02F4-CBA2-020A-30D7D2AAE49C}"/>
              </a:ext>
            </a:extLst>
          </p:cNvPr>
          <p:cNvSpPr txBox="1"/>
          <p:nvPr/>
        </p:nvSpPr>
        <p:spPr>
          <a:xfrm>
            <a:off x="6357257" y="1669143"/>
            <a:ext cx="2249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Individuals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lower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stress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levels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report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higher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levels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physical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highly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stressed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individuals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show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lower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ranges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217" y="182880"/>
            <a:ext cx="6202640" cy="833120"/>
          </a:xfrm>
        </p:spPr>
        <p:txBody>
          <a:bodyPr>
            <a:normAutofit/>
          </a:bodyPr>
          <a:lstStyle/>
          <a:p>
            <a:r>
              <a:rPr sz="2300" dirty="0">
                <a:latin typeface="Calibri" panose="020F0502020204030204" pitchFamily="34" charset="0"/>
                <a:cs typeface="Calibri" panose="020F0502020204030204" pitchFamily="34" charset="0"/>
              </a:rPr>
              <a:t>Average Tech Usage by Stress Level</a:t>
            </a:r>
          </a:p>
        </p:txBody>
      </p:sp>
      <p:pic>
        <p:nvPicPr>
          <p:cNvPr id="3" name="Picture 2" descr="slide_stress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7" y="1204685"/>
            <a:ext cx="6202640" cy="4876801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8ADD2C82-C0E7-5D0D-0922-C86B8C1815EF}"/>
              </a:ext>
            </a:extLst>
          </p:cNvPr>
          <p:cNvSpPr txBox="1"/>
          <p:nvPr/>
        </p:nvSpPr>
        <p:spPr>
          <a:xfrm>
            <a:off x="6458857" y="1480457"/>
            <a:ext cx="2206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reporting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medium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stress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levels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highest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usage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those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stress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less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{398B9ADA-86F6-C149-AD7A-9A2777C4F24A}tf10001120</Template>
  <TotalTime>35</TotalTime>
  <Words>472</Words>
  <Application>Microsoft Macintosh PowerPoint</Application>
  <PresentationFormat>Ekran Gösterisi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-webkit-standard</vt:lpstr>
      <vt:lpstr>Arial</vt:lpstr>
      <vt:lpstr>Calibri</vt:lpstr>
      <vt:lpstr>Gill Sans MT</vt:lpstr>
      <vt:lpstr>Paket</vt:lpstr>
      <vt:lpstr>Technology, Screen Time, and Their Effects on Mental Health </vt:lpstr>
      <vt:lpstr>MY DATASET</vt:lpstr>
      <vt:lpstr>Hypotheses </vt:lpstr>
      <vt:lpstr>CorrelatIon Heatmap</vt:lpstr>
      <vt:lpstr>Technology Usage HIstogram</vt:lpstr>
      <vt:lpstr>Technology Usage vs Sleep Hours</vt:lpstr>
      <vt:lpstr>Screen TIme vs Sleep Hours</vt:lpstr>
      <vt:lpstr>PhysIcal ActIvIty vs Stress Level</vt:lpstr>
      <vt:lpstr>Average Tech Usage by Stress Level</vt:lpstr>
      <vt:lpstr>CONCLUSION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Technology, Screen Time, and Their Effects on Mental Health </dc:title>
  <dc:subject/>
  <dc:creator/>
  <cp:keywords/>
  <dc:description>generated using python-pptx</dc:description>
  <cp:lastModifiedBy>Nisa Kan</cp:lastModifiedBy>
  <cp:revision>2</cp:revision>
  <dcterms:created xsi:type="dcterms:W3CDTF">2013-01-27T09:14:16Z</dcterms:created>
  <dcterms:modified xsi:type="dcterms:W3CDTF">2025-04-25T20:56:09Z</dcterms:modified>
  <cp:category/>
</cp:coreProperties>
</file>