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15"/>
  </p:notesMasterIdLst>
  <p:sldIdLst>
    <p:sldId id="267" r:id="rId2"/>
    <p:sldId id="266" r:id="rId3"/>
    <p:sldId id="265" r:id="rId4"/>
    <p:sldId id="256" r:id="rId5"/>
    <p:sldId id="257" r:id="rId6"/>
    <p:sldId id="258" r:id="rId7"/>
    <p:sldId id="259" r:id="rId8"/>
    <p:sldId id="260" r:id="rId9"/>
    <p:sldId id="268" r:id="rId10"/>
    <p:sldId id="261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2"/>
    <p:restoredTop sz="94669"/>
  </p:normalViewPr>
  <p:slideViewPr>
    <p:cSldViewPr snapToGrid="0" snapToObjects="1">
      <p:cViewPr>
        <p:scale>
          <a:sx n="102" d="100"/>
          <a:sy n="102" d="100"/>
        </p:scale>
        <p:origin x="51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9FE0-1E74-6F44-A65C-399507041595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91D6-FBB3-9D48-B110-05C55DE5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4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04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1" name="Straight Connector 3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4E067E-5817-0524-DC78-2B4FE24B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522" y="3570013"/>
            <a:ext cx="5825202" cy="3583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Nisa Kan 31999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EA52BA-70DE-A9BC-CDB5-04378794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74" y="2017188"/>
            <a:ext cx="5825202" cy="19878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Technology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Screen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 Time,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and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Their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Effects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 on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36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3600" b="0" i="0" u="none" strike="noStrike" dirty="0" err="1">
                <a:effectLst/>
                <a:cs typeface="Calibri" panose="020F0502020204030204" pitchFamily="34" charset="0"/>
              </a:rPr>
              <a:t>Health</a:t>
            </a:r>
            <a:br>
              <a:rPr lang="tr-TR" sz="3600" b="0" i="0" u="none" strike="noStrike" dirty="0">
                <a:effectLst/>
                <a:cs typeface="Calibri" panose="020F0502020204030204" pitchFamily="34" charset="0"/>
              </a:rPr>
            </a:br>
            <a:endParaRPr lang="en-U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7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7" name="Group 5166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70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1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2" name="Isosceles Triangle 5171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3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4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5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6" name="Isosceles Triangle 5175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77" name="Isosceles Triangle 5176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UNIVARIATE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46B747-451B-78B1-6F6F-D6B299FC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09" y="1824920"/>
            <a:ext cx="3962467" cy="31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ADD2C82-C0E7-5D0D-0922-C86B8C1815EF}"/>
              </a:ext>
            </a:extLst>
          </p:cNvPr>
          <p:cNvSpPr txBox="1"/>
          <p:nvPr/>
        </p:nvSpPr>
        <p:spPr>
          <a:xfrm>
            <a:off x="4546798" y="1944318"/>
            <a:ext cx="29643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Tech Usage by Stress Level</a:t>
            </a:r>
            <a:endParaRPr lang="en-US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average technology usage remains consistent across all stress levels (high, medium, and low), with individuals spending approximately 6 hours on average regardless of their stress level. This suggests no significant difference in technology usage based on stress levels.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8" name="Group 6237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239" name="Straight Connector 6238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0" name="Straight Connector 6239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1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2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3" name="Isosceles Triangle 6242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4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6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7" name="Isosceles Triangle 6246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8" name="Isosceles Triangle 6247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BEAB42E-7E09-758A-111D-65862611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REGRESSION ANALYSIS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5123F7-8228-B01B-5C97-FF88AE7F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875" y="2160589"/>
            <a:ext cx="2790687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0" i="0" dirty="0">
                <a:effectLst/>
              </a:rPr>
              <a:t>ML - Mean Squared Error (MSE): 2.11</a:t>
            </a:r>
          </a:p>
          <a:p>
            <a:pPr>
              <a:buFont typeface="Wingdings 3" charset="2"/>
              <a:buChar char=""/>
            </a:pPr>
            <a:r>
              <a:rPr lang="en-US" b="0" i="0" u="none" strike="noStrike" dirty="0">
                <a:effectLst/>
              </a:rPr>
              <a:t>The plot shows that the predicted sleep hours are very close to the actual sleep hours, with most points aligning along the red dashed line. This indicates a good fit between the predicted and actual values, suggesting the model is accurately predicting sleep hours.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8CAD33C-1E75-A579-1498-B775929EA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526" y="1782965"/>
            <a:ext cx="3452060" cy="27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9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E5FF7C-7755-860D-B224-D981CFAE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tr-TR" b="0" i="0" u="none" strike="noStrike" dirty="0">
                <a:effectLst/>
                <a:latin typeface="-webkit-standard"/>
              </a:rPr>
              <a:t>CONFUSION MATRIX FOR BINNED SLEEP HOURS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D59355-1D0A-3DF8-9E26-007050F4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05" y="1930400"/>
            <a:ext cx="3962467" cy="34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5DC39335-3595-058B-28CB-332DA921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42" y="2047854"/>
            <a:ext cx="3169991" cy="3880773"/>
          </a:xfrm>
        </p:spPr>
        <p:txBody>
          <a:bodyPr>
            <a:normAutofit/>
          </a:bodyPr>
          <a:lstStyle/>
          <a:p>
            <a:pPr algn="l"/>
            <a:r>
              <a:rPr lang="tr-TR" sz="1300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confusion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matrix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how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well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predicted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binned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predicted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values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fall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within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6-8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hour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range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large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number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actual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range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(816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instances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).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There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fewer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instances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bins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suggesting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model is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quite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accurate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6-8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hour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range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tr-TR" sz="13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8826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8AE559F-EE7E-BCD7-740E-D244790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1B2DACB-F2D0-46BC-9B79-EAF87B392931}"/>
              </a:ext>
            </a:extLst>
          </p:cNvPr>
          <p:cNvSpPr txBox="1"/>
          <p:nvPr/>
        </p:nvSpPr>
        <p:spPr>
          <a:xfrm>
            <a:off x="508000" y="2160589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Pearson correlation = -0.01, p-value = 0.2636 We fail to reject the null hypothesis. No statistically significant relationship was found.</a:t>
            </a:r>
            <a:endParaRPr lang="en-US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798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CADA39-1628-5B1A-B48D-C96B7D7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</a:p>
        </p:txBody>
      </p:sp>
      <p:sp>
        <p:nvSpPr>
          <p:cNvPr id="91" name="Isosceles Triangle 7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8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D9492-8932-923E-3914-C85755A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Anonymized unique identifier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 &amp; Gender: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Demographic information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Technology_Usage_Hours: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Daily time spent using digital devices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Social_Media_Usage_Hours: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Hours spent specifically on social media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Gaming_Hours: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Time spent playing games on a daily basis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Screen_Time_Hours: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Total screen exposure per day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Daily sleep duration in hours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Stress_Level: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Self-reported (Low, Medium, High) → converted to numerical scale (1–3)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Mental_Health_Status: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General mental well-being status (e.g., stable, moderate, struggling)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Physical_Activity_Hours: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Exercise or active hours per day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Support_Systems_Access: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Whether the individual has access to emotional or social support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Work_Environment_Impact: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How work setting affects stress (e.g., high-pressure, balanced)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1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Online_Support_Usage:</a:t>
            </a:r>
            <a:r>
              <a:rPr lang="tr-TR" sz="11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Use of digital tools or communities for mental support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sp>
        <p:nvSpPr>
          <p:cNvPr id="93" name="Isosceles Triangle 8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5052C1-8A2E-F7BA-F02F-8353C41A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tr-TR" sz="4000" dirty="0">
                <a:cs typeface="Aharoni" panose="02010803020104030203" pitchFamily="2" charset="-79"/>
              </a:rPr>
              <a:t>HYPOTHESIS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b="1" i="0" u="none" strike="noStrike" dirty="0">
                <a:effectLst/>
              </a:rPr>
            </a:br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D1977C-6EED-093D-0671-408208ABF2DC}"/>
              </a:ext>
            </a:extLst>
          </p:cNvPr>
          <p:cNvSpPr txBox="1"/>
          <p:nvPr/>
        </p:nvSpPr>
        <p:spPr>
          <a:xfrm>
            <a:off x="1000126" y="2160590"/>
            <a:ext cx="6353174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Null Hypothesis (H₀):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correlation between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screen time and stress or sleep duration.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Alternative Hypothesis (H₁):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There is a correlation between screen time and sleep hours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4733A0-C38E-86B3-461D-83567CDAE2C7}"/>
              </a:ext>
            </a:extLst>
          </p:cNvPr>
          <p:cNvSpPr txBox="1"/>
          <p:nvPr/>
        </p:nvSpPr>
        <p:spPr>
          <a:xfrm>
            <a:off x="514294" y="1969370"/>
            <a:ext cx="2968012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Heatmap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There is little to no strong linear correlation between screen time, technology usage, and sleep hours. However, a slight negative association is visible between screen time and sleep, suggesting that as screen time increases, sleep hours slightly decrease, although the relationship is weak.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slide_corr_heatmap.png"/>
          <p:cNvPicPr>
            <a:picLocks noChangeAspect="1"/>
          </p:cNvPicPr>
          <p:nvPr/>
        </p:nvPicPr>
        <p:blipFill>
          <a:blip r:embed="rId2"/>
          <a:srcRect l="17403" r="4346" b="3"/>
          <a:stretch/>
        </p:blipFill>
        <p:spPr>
          <a:xfrm>
            <a:off x="3740351" y="1703541"/>
            <a:ext cx="3329917" cy="4153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5" name="Isosceles Triangle 10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8FE2A5-12DC-C085-E98C-2BCFFBE9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105" y="2159331"/>
            <a:ext cx="3962467" cy="254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2F50D23-9214-B78B-4B94-D1F4B3A4852D}"/>
              </a:ext>
            </a:extLst>
          </p:cNvPr>
          <p:cNvSpPr txBox="1"/>
          <p:nvPr/>
        </p:nvSpPr>
        <p:spPr>
          <a:xfrm>
            <a:off x="4812029" y="2160589"/>
            <a:ext cx="21953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echnology Usage Histogram</a:t>
            </a: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Most individuals use technology for around 2 to 6 hours daily, with the distribution showing a slight right skew. This indicates that while the majority use technology for moderate hours, there are some heavy users who exceed 8 hours.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5" name="Isosceles Triangle 207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9" name="Isosceles Triangle 207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0" name="Isosceles Triangle 207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TECHOLOGY USAGE VS SLEEP HOURS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AA55E1-CA2A-1EC6-510C-AD73BDBDDAFC}"/>
              </a:ext>
            </a:extLst>
          </p:cNvPr>
          <p:cNvSpPr txBox="1"/>
          <p:nvPr/>
        </p:nvSpPr>
        <p:spPr>
          <a:xfrm>
            <a:off x="508000" y="2160589"/>
            <a:ext cx="2968012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There is no clear trend in the data. However, a weak negative pattern suggests that higher technology usage may slightly reduce sleep duration, with most values scattered without a strong correlation.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6A56A-6F01-E63A-8A8E-BB43F0BC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352" y="1803748"/>
            <a:ext cx="3572668" cy="33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 TIME VS SLEEP HOURS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8BC98F-EAA1-40C1-D483-22AAF89F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105" y="2159331"/>
            <a:ext cx="3962467" cy="31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14E7E83-6D6E-557F-9FBD-218BB43D5AAD}"/>
              </a:ext>
            </a:extLst>
          </p:cNvPr>
          <p:cNvSpPr txBox="1"/>
          <p:nvPr/>
        </p:nvSpPr>
        <p:spPr>
          <a:xfrm>
            <a:off x="4812029" y="2160589"/>
            <a:ext cx="21953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Similar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technology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usage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screen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time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seems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be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mildly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inversely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related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However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relationship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is not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enough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be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considered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statistically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significant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, as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data is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widely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scattered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without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</a:rPr>
              <a:t>clear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</a:rPr>
              <a:t> trend.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3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Isosceles Triangle 3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4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4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8E25AB9-02F4-CBA2-020A-30D7D2AAE49C}"/>
              </a:ext>
            </a:extLst>
          </p:cNvPr>
          <p:cNvSpPr txBox="1"/>
          <p:nvPr/>
        </p:nvSpPr>
        <p:spPr>
          <a:xfrm>
            <a:off x="508000" y="2160589"/>
            <a:ext cx="2968012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Activity vs Stress Level</a:t>
            </a:r>
            <a:endParaRPr lang="en-US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Individuals with lower stress levels tend to report higher levels of physical activity, while highly stressed individuals show lower activity ranges.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slide_activity_stres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52" y="2159331"/>
            <a:ext cx="3153742" cy="25229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8" name="Group 4147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149" name="Straight Connector 4148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0" name="Straight Connector 4149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51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2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3" name="Isosceles Triangle 4152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4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6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7" name="Isosceles Triangle 4156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58" name="Isosceles Triangle 4157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ED76422-852D-896D-3AB8-A70A98B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dirty="0">
                <a:effectLst/>
              </a:rPr>
              <a:t>PAIRPLOT</a:t>
            </a:r>
            <a:endParaRPr lang="en-US" sz="36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074DE6-7C04-296E-2553-6045C1CF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875" y="2160589"/>
            <a:ext cx="2790687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i="0" u="none" strike="noStrike" dirty="0">
                <a:effectLst/>
              </a:rPr>
              <a:t>The pairwise relationships show limited variation in Stress Level Numeric and Sleep Hours, while Technology Usage Hours and Screen Time Hours vary widely but don't show a clear relationship. Sleep hours remain consistent across different technology usage patterns.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3995FD-B975-590E-5160-5C48BBF426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526" y="1388102"/>
            <a:ext cx="3452060" cy="35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6078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{D8D0C69D-421E-F842-8764-A695F2775320}tf10001060</Template>
  <TotalTime>129</TotalTime>
  <Words>706</Words>
  <Application>Microsoft Macintosh PowerPoint</Application>
  <PresentationFormat>Ekran Gösterisi (4:3)</PresentationFormat>
  <Paragraphs>48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-webkit-standard</vt:lpstr>
      <vt:lpstr>Aharoni</vt:lpstr>
      <vt:lpstr>Arial</vt:lpstr>
      <vt:lpstr>Calibri</vt:lpstr>
      <vt:lpstr>Trebuchet MS</vt:lpstr>
      <vt:lpstr>Wingdings 3</vt:lpstr>
      <vt:lpstr>Yüzeyler</vt:lpstr>
      <vt:lpstr>Technology, Screen Time, and Their Effects on Mental Health </vt:lpstr>
      <vt:lpstr>MY DATASET</vt:lpstr>
      <vt:lpstr>HYPOTHESIS  </vt:lpstr>
      <vt:lpstr>MULTIVARIATE ANALYSIS </vt:lpstr>
      <vt:lpstr>UNIVARIATE ANALYSIS </vt:lpstr>
      <vt:lpstr>TECHOLOGY USAGE VS SLEEP HOURS</vt:lpstr>
      <vt:lpstr>SCREEN TIME VS SLEEP HOURS</vt:lpstr>
      <vt:lpstr>BIVARIATE ANALYSIS </vt:lpstr>
      <vt:lpstr>PAIRPLOT</vt:lpstr>
      <vt:lpstr>UNIVARIATE ANALYSIS</vt:lpstr>
      <vt:lpstr>REGRESSION ANALYSIS</vt:lpstr>
      <vt:lpstr>CONFUSION MATRIX FOR BINNED SLEEP HOURS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Screen Time, and Their Effects on Mental Health </dc:title>
  <dc:subject/>
  <dc:creator/>
  <cp:keywords/>
  <dc:description>generated using python-pptx</dc:description>
  <cp:lastModifiedBy>Nisa Kan</cp:lastModifiedBy>
  <cp:revision>4</cp:revision>
  <dcterms:created xsi:type="dcterms:W3CDTF">2013-01-27T09:14:16Z</dcterms:created>
  <dcterms:modified xsi:type="dcterms:W3CDTF">2025-05-01T15:37:59Z</dcterms:modified>
  <cp:category/>
</cp:coreProperties>
</file>