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329" r:id="rId4"/>
    <p:sldId id="328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54" r:id="rId15"/>
    <p:sldId id="355" r:id="rId16"/>
    <p:sldId id="356" r:id="rId17"/>
    <p:sldId id="357" r:id="rId18"/>
    <p:sldId id="358" r:id="rId19"/>
    <p:sldId id="359" r:id="rId20"/>
    <p:sldId id="339" r:id="rId21"/>
    <p:sldId id="264" r:id="rId22"/>
    <p:sldId id="340" r:id="rId23"/>
    <p:sldId id="341" r:id="rId24"/>
    <p:sldId id="360" r:id="rId25"/>
    <p:sldId id="361" r:id="rId26"/>
    <p:sldId id="362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9/24/2014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965306"/>
          </a:xfrm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Business </a:t>
            </a:r>
            <a:r>
              <a:rPr lang="en-US" b="1" dirty="0"/>
              <a:t>Intelligence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553" y="2753120"/>
            <a:ext cx="9228201" cy="1645920"/>
          </a:xfrm>
        </p:spPr>
        <p:txBody>
          <a:bodyPr/>
          <a:lstStyle/>
          <a:p>
            <a:pPr algn="ctr"/>
            <a:r>
              <a:rPr lang="en-US" b="1" dirty="0"/>
              <a:t>SCHOOL OF COMPUTER TECHNOLOGIES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GBC_Logo_col_RGB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36" y="1436530"/>
            <a:ext cx="1913636" cy="114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649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Interview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result with VP: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Machine rolls up into machine type, which rolls up into material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Machine also rolls up into plant, which rolls up into country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Day rolls up into Month, Quarter, Year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We also need Machine manufacturer and purchase date of the machine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8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Source – csv flat file: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Product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Batch number of the raw material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Machine 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Operator employee 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Start and end of manufacture date and time ( when the batch run begins and ends)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Reject flag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7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Steps:</a:t>
            </a:r>
          </a:p>
          <a:p>
            <a:pPr lvl="1"/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1- prepare a list of requested measures</a:t>
            </a:r>
          </a:p>
          <a:p>
            <a:pPr lvl="1"/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2- determine if the OLTP fields are available</a:t>
            </a: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64" y="3550103"/>
            <a:ext cx="7038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1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Steps:</a:t>
            </a:r>
          </a:p>
          <a:p>
            <a:pPr lvl="1"/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3- resolve and finalize the list</a:t>
            </a: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39" y="2976562"/>
            <a:ext cx="82772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128837"/>
            <a:ext cx="8201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89" y="1221241"/>
            <a:ext cx="81629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3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39" y="1327376"/>
            <a:ext cx="82010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8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89" y="2202315"/>
            <a:ext cx="8467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4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21" y="1023257"/>
            <a:ext cx="7297494" cy="57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9" y="1009881"/>
            <a:ext cx="6989308" cy="56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3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Foundations – Creating Data Marts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55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Creating the Data Mart – in class assignment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7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Transformers – Integration Services Structure and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6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 Flow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Event Handler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Package Explorer</a:t>
            </a: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70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14" y="1611085"/>
            <a:ext cx="7758944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3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78" y="1329417"/>
            <a:ext cx="7546521" cy="49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27" y="1197428"/>
            <a:ext cx="8456716" cy="546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9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946062"/>
            <a:ext cx="8461601" cy="54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79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Connection managers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Precedence Arrows – error handling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Source, Data Transformation and data destination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 flow containers: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For Loop Container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Foreach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Loop Container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Sequence Container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27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 Flow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Analysis Services Execute DDL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Analysis Services Processing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Bulk Insert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CDC Control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Mining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Profiling task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03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 Flow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Execute SQL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Execute Process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Execute Package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Expression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File System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FTP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Message Queue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Script Task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1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Why we need Data Marts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0"/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28" y="1399236"/>
            <a:ext cx="8183533" cy="42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95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 Flow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Send Mail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Web Service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WMI Data Reader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WMI Event Watcher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XML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56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 Flow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Maintenance Plan Tasks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Back up Database Task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Check Database Integrity Task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Execute SQL Server Agent Job Task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Execute T-SQL Statement Task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History Cleanup Task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Maintenance Cleanup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77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Control Flow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Maintenance Plan Tasks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Notify Operator Task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Rebuild Index Task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Reorganize Index Task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Shrink Database Task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Update Statistics Task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Custom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1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Sources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Destinations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Transformations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94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Transformations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Aggregate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Audit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Cache Transform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CDC Splitter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Character Map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Conditional Split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32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Transformations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Copy Column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Conversion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Mining Query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Derived Column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DQS Cleansing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Export Column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53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Transformations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Fuzzy Grouping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Fuzzy Lookup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Import Column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Lookup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Merge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Merge Join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417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Multicast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OLE DB Command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Percentage Sampling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Pivot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Row Count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Row Sampling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Script </a:t>
            </a: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Componenet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34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Flow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Slowly Changing Dimension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Term Extraction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Term Lookup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Union All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Unpivot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1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Mart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Measures</a:t>
            </a:r>
          </a:p>
          <a:p>
            <a:pPr lvl="1"/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Monetary Amounts</a:t>
            </a:r>
          </a:p>
          <a:p>
            <a:pPr lvl="1"/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Counts</a:t>
            </a:r>
          </a:p>
          <a:p>
            <a:pPr lvl="1"/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Time Periods - # of minutes or hours, etc.</a:t>
            </a:r>
          </a:p>
          <a:p>
            <a:pPr lvl="1"/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 design we need measure name, it’s source, Data type(Money, Integer, Decimal) and formula/aggregation function</a:t>
            </a:r>
          </a:p>
          <a:p>
            <a:pPr lvl="0"/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8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Mart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Dimensions</a:t>
            </a:r>
          </a:p>
          <a:p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	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 design we need dimension name, source, data type of the dimension’s key and name of parent dimension 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/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0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Mart Structure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Attributes</a:t>
            </a:r>
          </a:p>
          <a:p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	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 Design we need Attribute name, Source, Data type and Name of it’s dimension the attribute applies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/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9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Business Need: </a:t>
            </a:r>
          </a:p>
          <a:p>
            <a:pPr lvl="1"/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VP of production wants to analyze the statistics available from the manufacturing automation system. He would like an interactive analysis tool.</a:t>
            </a:r>
          </a:p>
          <a:p>
            <a:pPr lvl="1"/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Because Manufacturing Automation System doesn’t have a Database, a data mart needs to be created.</a:t>
            </a:r>
          </a:p>
        </p:txBody>
      </p:sp>
    </p:spTree>
    <p:extLst>
      <p:ext uri="{BB962C8B-B14F-4D97-AF65-F5344CB8AC3E}">
        <p14:creationId xmlns:p14="http://schemas.microsoft.com/office/powerpoint/2010/main" val="151652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Business process: </a:t>
            </a:r>
          </a:p>
          <a:p>
            <a:pPr lvl="1"/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Machines handle the following steps: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Filling a mold with raw material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Aiding the hardening of material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Removal of mold when hardening is complete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Computerized paining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Curing the paint</a:t>
            </a:r>
          </a:p>
        </p:txBody>
      </p:sp>
    </p:spTree>
    <p:extLst>
      <p:ext uri="{BB962C8B-B14F-4D97-AF65-F5344CB8AC3E}">
        <p14:creationId xmlns:p14="http://schemas.microsoft.com/office/powerpoint/2010/main" val="221515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2605" y="408420"/>
            <a:ext cx="873009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20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MaxMin</a:t>
            </a:r>
            <a:r>
              <a:rPr lang="en-US" sz="4000" spc="-12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Manufacturing Data Mart</a:t>
            </a:r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en-US" sz="4000" spc="-12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Interview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result with VP: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Number of accepted/rejected products by batch, by product, by machine, by day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Elapsed time for molding and hardening by product, by machine, by day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Product rolls up into product sub-type which rolls up to Product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/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5266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16755</TotalTime>
  <Words>658</Words>
  <Application>Microsoft Office PowerPoint</Application>
  <PresentationFormat>Widescreen</PresentationFormat>
  <Paragraphs>307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 Light</vt:lpstr>
      <vt:lpstr>Metropolitan</vt:lpstr>
      <vt:lpstr>   Business Intelligence </vt:lpstr>
      <vt:lpstr>Chapter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TD Bank Financial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Goortani, Frank</dc:creator>
  <cp:lastModifiedBy>Goortani, Frank</cp:lastModifiedBy>
  <cp:revision>63</cp:revision>
  <dcterms:created xsi:type="dcterms:W3CDTF">2014-08-15T19:59:59Z</dcterms:created>
  <dcterms:modified xsi:type="dcterms:W3CDTF">2014-09-24T16:04:01Z</dcterms:modified>
</cp:coreProperties>
</file>