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9" r:id="rId4"/>
  </p:sldMasterIdLst>
  <p:notesMasterIdLst>
    <p:notesMasterId r:id="rId57"/>
  </p:notesMasterIdLst>
  <p:sldIdLst>
    <p:sldId id="256" r:id="rId5"/>
    <p:sldId id="324" r:id="rId6"/>
    <p:sldId id="326" r:id="rId7"/>
    <p:sldId id="325" r:id="rId8"/>
    <p:sldId id="312" r:id="rId9"/>
    <p:sldId id="327" r:id="rId10"/>
    <p:sldId id="260" r:id="rId11"/>
    <p:sldId id="313" r:id="rId12"/>
    <p:sldId id="310" r:id="rId13"/>
    <p:sldId id="269" r:id="rId14"/>
    <p:sldId id="270" r:id="rId15"/>
    <p:sldId id="271" r:id="rId16"/>
    <p:sldId id="272" r:id="rId17"/>
    <p:sldId id="314" r:id="rId18"/>
    <p:sldId id="336" r:id="rId19"/>
    <p:sldId id="290" r:id="rId20"/>
    <p:sldId id="328" r:id="rId21"/>
    <p:sldId id="329" r:id="rId22"/>
    <p:sldId id="330" r:id="rId23"/>
    <p:sldId id="331" r:id="rId24"/>
    <p:sldId id="332" r:id="rId25"/>
    <p:sldId id="333" r:id="rId26"/>
    <p:sldId id="335" r:id="rId27"/>
    <p:sldId id="334" r:id="rId28"/>
    <p:sldId id="337" r:id="rId29"/>
    <p:sldId id="338" r:id="rId30"/>
    <p:sldId id="339" r:id="rId31"/>
    <p:sldId id="340" r:id="rId32"/>
    <p:sldId id="341" r:id="rId33"/>
    <p:sldId id="343" r:id="rId34"/>
    <p:sldId id="342" r:id="rId35"/>
    <p:sldId id="315" r:id="rId36"/>
    <p:sldId id="316" r:id="rId37"/>
    <p:sldId id="317" r:id="rId38"/>
    <p:sldId id="291" r:id="rId39"/>
    <p:sldId id="318" r:id="rId40"/>
    <p:sldId id="319" r:id="rId41"/>
    <p:sldId id="320" r:id="rId42"/>
    <p:sldId id="321" r:id="rId43"/>
    <p:sldId id="322" r:id="rId44"/>
    <p:sldId id="297" r:id="rId45"/>
    <p:sldId id="298" r:id="rId46"/>
    <p:sldId id="299" r:id="rId47"/>
    <p:sldId id="300" r:id="rId48"/>
    <p:sldId id="301" r:id="rId49"/>
    <p:sldId id="311" r:id="rId50"/>
    <p:sldId id="323" r:id="rId51"/>
    <p:sldId id="296" r:id="rId52"/>
    <p:sldId id="303" r:id="rId53"/>
    <p:sldId id="302" r:id="rId54"/>
    <p:sldId id="307" r:id="rId55"/>
    <p:sldId id="308" r:id="rId56"/>
  </p:sldIdLst>
  <p:sldSz cx="9601200" cy="7315200"/>
  <p:notesSz cx="6858000" cy="9296400"/>
  <p:defaultTextStyle>
    <a:defPPr>
      <a:defRPr lang="es-ES"/>
    </a:defPPr>
    <a:lvl1pPr algn="l" rtl="0" fontAlgn="base">
      <a:spcBef>
        <a:spcPct val="0"/>
      </a:spcBef>
      <a:spcAft>
        <a:spcPct val="0"/>
      </a:spcAft>
      <a:defRPr kern="1200">
        <a:solidFill>
          <a:schemeClr val="tx1"/>
        </a:solidFill>
        <a:latin typeface="Arial" pitchFamily="34" charset="0"/>
        <a:ea typeface="ＭＳ Ｐゴシック" pitchFamily="34" charset="-128"/>
        <a:cs typeface="Arial" pitchFamily="34" charset="0"/>
      </a:defRPr>
    </a:lvl1pPr>
    <a:lvl2pPr marL="482600" indent="-25400" algn="l" rtl="0" fontAlgn="base">
      <a:spcBef>
        <a:spcPct val="0"/>
      </a:spcBef>
      <a:spcAft>
        <a:spcPct val="0"/>
      </a:spcAft>
      <a:defRPr kern="1200">
        <a:solidFill>
          <a:schemeClr val="tx1"/>
        </a:solidFill>
        <a:latin typeface="Arial" pitchFamily="34" charset="0"/>
        <a:ea typeface="ＭＳ Ｐゴシック" pitchFamily="34" charset="-128"/>
        <a:cs typeface="Arial" pitchFamily="34" charset="0"/>
      </a:defRPr>
    </a:lvl2pPr>
    <a:lvl3pPr marL="965200" indent="-50800" algn="l" rtl="0" fontAlgn="base">
      <a:spcBef>
        <a:spcPct val="0"/>
      </a:spcBef>
      <a:spcAft>
        <a:spcPct val="0"/>
      </a:spcAft>
      <a:defRPr kern="1200">
        <a:solidFill>
          <a:schemeClr val="tx1"/>
        </a:solidFill>
        <a:latin typeface="Arial" pitchFamily="34" charset="0"/>
        <a:ea typeface="ＭＳ Ｐゴシック" pitchFamily="34" charset="-128"/>
        <a:cs typeface="Arial" pitchFamily="34" charset="0"/>
      </a:defRPr>
    </a:lvl3pPr>
    <a:lvl4pPr marL="1449388" indent="-77788" algn="l" rtl="0" fontAlgn="base">
      <a:spcBef>
        <a:spcPct val="0"/>
      </a:spcBef>
      <a:spcAft>
        <a:spcPct val="0"/>
      </a:spcAft>
      <a:defRPr kern="1200">
        <a:solidFill>
          <a:schemeClr val="tx1"/>
        </a:solidFill>
        <a:latin typeface="Arial" pitchFamily="34" charset="0"/>
        <a:ea typeface="ＭＳ Ｐゴシック" pitchFamily="34" charset="-128"/>
        <a:cs typeface="Arial" pitchFamily="34" charset="0"/>
      </a:defRPr>
    </a:lvl4pPr>
    <a:lvl5pPr marL="1931988" indent="-103188" algn="l" rtl="0" fontAlgn="base">
      <a:spcBef>
        <a:spcPct val="0"/>
      </a:spcBef>
      <a:spcAft>
        <a:spcPct val="0"/>
      </a:spcAft>
      <a:defRPr kern="1200">
        <a:solidFill>
          <a:schemeClr val="tx1"/>
        </a:solidFill>
        <a:latin typeface="Arial" pitchFamily="34" charset="0"/>
        <a:ea typeface="ＭＳ Ｐゴシック" pitchFamily="34" charset="-128"/>
        <a:cs typeface="Arial" pitchFamily="34" charset="0"/>
      </a:defRPr>
    </a:lvl5pPr>
    <a:lvl6pPr marL="2286000" algn="l" defTabSz="914400" rtl="0" eaLnBrk="1" latinLnBrk="0" hangingPunct="1">
      <a:defRPr kern="1200">
        <a:solidFill>
          <a:schemeClr val="tx1"/>
        </a:solidFill>
        <a:latin typeface="Arial" pitchFamily="34" charset="0"/>
        <a:ea typeface="ＭＳ Ｐゴシック" pitchFamily="34" charset="-128"/>
        <a:cs typeface="Arial" pitchFamily="34" charset="0"/>
      </a:defRPr>
    </a:lvl6pPr>
    <a:lvl7pPr marL="2743200" algn="l" defTabSz="914400" rtl="0" eaLnBrk="1" latinLnBrk="0" hangingPunct="1">
      <a:defRPr kern="1200">
        <a:solidFill>
          <a:schemeClr val="tx1"/>
        </a:solidFill>
        <a:latin typeface="Arial" pitchFamily="34" charset="0"/>
        <a:ea typeface="ＭＳ Ｐゴシック" pitchFamily="34" charset="-128"/>
        <a:cs typeface="Arial" pitchFamily="34" charset="0"/>
      </a:defRPr>
    </a:lvl7pPr>
    <a:lvl8pPr marL="3200400" algn="l" defTabSz="914400" rtl="0" eaLnBrk="1" latinLnBrk="0" hangingPunct="1">
      <a:defRPr kern="1200">
        <a:solidFill>
          <a:schemeClr val="tx1"/>
        </a:solidFill>
        <a:latin typeface="Arial" pitchFamily="34" charset="0"/>
        <a:ea typeface="ＭＳ Ｐゴシック" pitchFamily="34" charset="-128"/>
        <a:cs typeface="Arial" pitchFamily="34" charset="0"/>
      </a:defRPr>
    </a:lvl8pPr>
    <a:lvl9pPr marL="3657600" algn="l" defTabSz="914400" rtl="0" eaLnBrk="1" latinLnBrk="0" hangingPunct="1">
      <a:defRPr kern="1200">
        <a:solidFill>
          <a:schemeClr val="tx1"/>
        </a:solidFill>
        <a:latin typeface="Arial" pitchFamily="34" charset="0"/>
        <a:ea typeface="ＭＳ Ｐゴシック" pitchFamily="34" charset="-128"/>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847" autoAdjust="0"/>
  </p:normalViewPr>
  <p:slideViewPr>
    <p:cSldViewPr>
      <p:cViewPr>
        <p:scale>
          <a:sx n="69" d="100"/>
          <a:sy n="69" d="100"/>
        </p:scale>
        <p:origin x="-427" y="-58"/>
      </p:cViewPr>
      <p:guideLst>
        <p:guide orient="horz" pos="2304"/>
        <p:guide pos="302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110A4D-3F5E-4135-8A9F-CAF8BD865382}"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46407FD-1023-4207-8A6F-8D6782650E11}">
      <dgm:prSet phldrT="[Text]"/>
      <dgm:spPr>
        <a:effectLst>
          <a:outerShdw blurRad="50800" dist="38100" dir="2700000" algn="tl" rotWithShape="0">
            <a:prstClr val="black">
              <a:alpha val="40000"/>
            </a:prstClr>
          </a:outerShdw>
        </a:effectLst>
      </dgm:spPr>
      <dgm:t>
        <a:bodyPr/>
        <a:lstStyle/>
        <a:p>
          <a:r>
            <a:rPr lang="en-US" dirty="0" smtClean="0"/>
            <a:t>Planning</a:t>
          </a:r>
          <a:endParaRPr lang="en-US" dirty="0"/>
        </a:p>
      </dgm:t>
    </dgm:pt>
    <dgm:pt modelId="{7B6FAAAB-269F-4CC4-8442-29D9B5032544}" type="parTrans" cxnId="{861D5ABE-FC74-4203-BA70-713D604D7945}">
      <dgm:prSet/>
      <dgm:spPr/>
      <dgm:t>
        <a:bodyPr/>
        <a:lstStyle/>
        <a:p>
          <a:endParaRPr lang="en-US"/>
        </a:p>
      </dgm:t>
    </dgm:pt>
    <dgm:pt modelId="{5E05B78C-094A-4509-9654-09D2F26F3FFD}" type="sibTrans" cxnId="{861D5ABE-FC74-4203-BA70-713D604D7945}">
      <dgm:prSet/>
      <dgm:spPr>
        <a:ln w="63500">
          <a:solidFill>
            <a:schemeClr val="tx2"/>
          </a:solidFill>
        </a:ln>
      </dgm:spPr>
      <dgm:t>
        <a:bodyPr/>
        <a:lstStyle/>
        <a:p>
          <a:endParaRPr lang="en-US"/>
        </a:p>
      </dgm:t>
    </dgm:pt>
    <dgm:pt modelId="{C80A8738-ACA8-4E35-A7C5-DA04AA9E6147}">
      <dgm:prSet phldrT="[Text]"/>
      <dgm:spPr>
        <a:effectLst>
          <a:outerShdw blurRad="50800" dist="38100" dir="2700000" algn="tl" rotWithShape="0">
            <a:prstClr val="black">
              <a:alpha val="40000"/>
            </a:prstClr>
          </a:outerShdw>
        </a:effectLst>
      </dgm:spPr>
      <dgm:t>
        <a:bodyPr/>
        <a:lstStyle/>
        <a:p>
          <a:r>
            <a:rPr lang="en-US" dirty="0" smtClean="0"/>
            <a:t>Analysis</a:t>
          </a:r>
          <a:endParaRPr lang="en-US" dirty="0"/>
        </a:p>
      </dgm:t>
    </dgm:pt>
    <dgm:pt modelId="{118471EF-ADB4-4EEF-BD87-24A1F28669BF}" type="parTrans" cxnId="{8D42E35A-4FD1-474D-A81F-5FE06D8AAA22}">
      <dgm:prSet/>
      <dgm:spPr/>
      <dgm:t>
        <a:bodyPr/>
        <a:lstStyle/>
        <a:p>
          <a:endParaRPr lang="en-US"/>
        </a:p>
      </dgm:t>
    </dgm:pt>
    <dgm:pt modelId="{6BAC6641-6F16-42C7-9628-222D46D6B99E}" type="sibTrans" cxnId="{8D42E35A-4FD1-474D-A81F-5FE06D8AAA22}">
      <dgm:prSet/>
      <dgm:spPr>
        <a:ln w="63500">
          <a:solidFill>
            <a:schemeClr val="tx2"/>
          </a:solidFill>
        </a:ln>
      </dgm:spPr>
      <dgm:t>
        <a:bodyPr/>
        <a:lstStyle/>
        <a:p>
          <a:endParaRPr lang="en-US"/>
        </a:p>
      </dgm:t>
    </dgm:pt>
    <dgm:pt modelId="{8B338C84-75DE-490B-B7BD-E14CF644700D}">
      <dgm:prSet phldrT="[Text]"/>
      <dgm:spPr>
        <a:effectLst>
          <a:outerShdw blurRad="50800" dist="38100" dir="2700000" algn="tl" rotWithShape="0">
            <a:prstClr val="black">
              <a:alpha val="40000"/>
            </a:prstClr>
          </a:outerShdw>
        </a:effectLst>
      </dgm:spPr>
      <dgm:t>
        <a:bodyPr/>
        <a:lstStyle/>
        <a:p>
          <a:r>
            <a:rPr lang="en-US" dirty="0" smtClean="0"/>
            <a:t>Design</a:t>
          </a:r>
          <a:endParaRPr lang="en-US" dirty="0"/>
        </a:p>
      </dgm:t>
    </dgm:pt>
    <dgm:pt modelId="{AF723A37-A4F6-46ED-B77D-4EC8872C222B}" type="parTrans" cxnId="{75E66621-FE1B-4784-91DA-B57E1A272B49}">
      <dgm:prSet/>
      <dgm:spPr/>
      <dgm:t>
        <a:bodyPr/>
        <a:lstStyle/>
        <a:p>
          <a:endParaRPr lang="en-US"/>
        </a:p>
      </dgm:t>
    </dgm:pt>
    <dgm:pt modelId="{CC63CE4D-9440-4F4D-8A92-796B92B85288}" type="sibTrans" cxnId="{75E66621-FE1B-4784-91DA-B57E1A272B49}">
      <dgm:prSet/>
      <dgm:spPr>
        <a:ln w="63500">
          <a:solidFill>
            <a:schemeClr val="tx2"/>
          </a:solidFill>
        </a:ln>
      </dgm:spPr>
      <dgm:t>
        <a:bodyPr/>
        <a:lstStyle/>
        <a:p>
          <a:endParaRPr lang="en-US"/>
        </a:p>
      </dgm:t>
    </dgm:pt>
    <dgm:pt modelId="{26B28433-06D5-4A6C-A5BD-D422E2368D1C}">
      <dgm:prSet phldrT="[Text]"/>
      <dgm:spPr>
        <a:effectLst>
          <a:outerShdw blurRad="50800" dist="38100" dir="2700000" algn="tl" rotWithShape="0">
            <a:prstClr val="black">
              <a:alpha val="40000"/>
            </a:prstClr>
          </a:outerShdw>
        </a:effectLst>
      </dgm:spPr>
      <dgm:t>
        <a:bodyPr/>
        <a:lstStyle/>
        <a:p>
          <a:r>
            <a:rPr lang="en-US" dirty="0" smtClean="0"/>
            <a:t>Implementation</a:t>
          </a:r>
          <a:endParaRPr lang="en-US" dirty="0"/>
        </a:p>
      </dgm:t>
    </dgm:pt>
    <dgm:pt modelId="{DB385FBD-7474-4D3F-A1AF-5C3AC297BBB2}" type="parTrans" cxnId="{18DCA477-07DC-4F6D-8F4E-3E0A81C9A54E}">
      <dgm:prSet/>
      <dgm:spPr/>
      <dgm:t>
        <a:bodyPr/>
        <a:lstStyle/>
        <a:p>
          <a:endParaRPr lang="en-US"/>
        </a:p>
      </dgm:t>
    </dgm:pt>
    <dgm:pt modelId="{B1E169FA-2675-4029-A163-F457E76F545E}" type="sibTrans" cxnId="{18DCA477-07DC-4F6D-8F4E-3E0A81C9A54E}">
      <dgm:prSet/>
      <dgm:spPr>
        <a:ln w="63500">
          <a:solidFill>
            <a:schemeClr val="tx2"/>
          </a:solidFill>
        </a:ln>
      </dgm:spPr>
      <dgm:t>
        <a:bodyPr/>
        <a:lstStyle/>
        <a:p>
          <a:endParaRPr lang="en-US"/>
        </a:p>
      </dgm:t>
    </dgm:pt>
    <dgm:pt modelId="{0A3A9FBE-F7C6-41D0-A2A8-F50B183ED97D}" type="pres">
      <dgm:prSet presAssocID="{98110A4D-3F5E-4135-8A9F-CAF8BD865382}" presName="cycle" presStyleCnt="0">
        <dgm:presLayoutVars>
          <dgm:dir/>
          <dgm:resizeHandles val="exact"/>
        </dgm:presLayoutVars>
      </dgm:prSet>
      <dgm:spPr/>
      <dgm:t>
        <a:bodyPr/>
        <a:lstStyle/>
        <a:p>
          <a:endParaRPr lang="en-US"/>
        </a:p>
      </dgm:t>
    </dgm:pt>
    <dgm:pt modelId="{256E3A91-2E2F-4ED9-A28A-3DA97D5742E3}" type="pres">
      <dgm:prSet presAssocID="{746407FD-1023-4207-8A6F-8D6782650E11}" presName="node" presStyleLbl="node1" presStyleIdx="0" presStyleCnt="4" custScaleX="146244">
        <dgm:presLayoutVars>
          <dgm:bulletEnabled val="1"/>
        </dgm:presLayoutVars>
      </dgm:prSet>
      <dgm:spPr/>
      <dgm:t>
        <a:bodyPr/>
        <a:lstStyle/>
        <a:p>
          <a:endParaRPr lang="en-US"/>
        </a:p>
      </dgm:t>
    </dgm:pt>
    <dgm:pt modelId="{8B1A1E44-0CA3-47B4-B36D-323702FD4456}" type="pres">
      <dgm:prSet presAssocID="{746407FD-1023-4207-8A6F-8D6782650E11}" presName="spNode" presStyleCnt="0"/>
      <dgm:spPr/>
    </dgm:pt>
    <dgm:pt modelId="{47F33915-6B3B-401C-B50F-B22A754E2EF7}" type="pres">
      <dgm:prSet presAssocID="{5E05B78C-094A-4509-9654-09D2F26F3FFD}" presName="sibTrans" presStyleLbl="sibTrans1D1" presStyleIdx="0" presStyleCnt="4"/>
      <dgm:spPr/>
      <dgm:t>
        <a:bodyPr/>
        <a:lstStyle/>
        <a:p>
          <a:endParaRPr lang="en-US"/>
        </a:p>
      </dgm:t>
    </dgm:pt>
    <dgm:pt modelId="{28358C13-D8CC-4AD2-A7BF-1189D1A964E3}" type="pres">
      <dgm:prSet presAssocID="{C80A8738-ACA8-4E35-A7C5-DA04AA9E6147}" presName="node" presStyleLbl="node1" presStyleIdx="1" presStyleCnt="4" custScaleX="150619">
        <dgm:presLayoutVars>
          <dgm:bulletEnabled val="1"/>
        </dgm:presLayoutVars>
      </dgm:prSet>
      <dgm:spPr/>
      <dgm:t>
        <a:bodyPr/>
        <a:lstStyle/>
        <a:p>
          <a:endParaRPr lang="en-US"/>
        </a:p>
      </dgm:t>
    </dgm:pt>
    <dgm:pt modelId="{7A773DDB-9EA6-40D0-908C-5A4C420FC715}" type="pres">
      <dgm:prSet presAssocID="{C80A8738-ACA8-4E35-A7C5-DA04AA9E6147}" presName="spNode" presStyleCnt="0"/>
      <dgm:spPr/>
    </dgm:pt>
    <dgm:pt modelId="{396D247C-7331-400F-88B3-FB5C75DEFBD2}" type="pres">
      <dgm:prSet presAssocID="{6BAC6641-6F16-42C7-9628-222D46D6B99E}" presName="sibTrans" presStyleLbl="sibTrans1D1" presStyleIdx="1" presStyleCnt="4"/>
      <dgm:spPr/>
      <dgm:t>
        <a:bodyPr/>
        <a:lstStyle/>
        <a:p>
          <a:endParaRPr lang="en-US"/>
        </a:p>
      </dgm:t>
    </dgm:pt>
    <dgm:pt modelId="{E5B85177-67DC-46B9-9178-4FD74108A018}" type="pres">
      <dgm:prSet presAssocID="{8B338C84-75DE-490B-B7BD-E14CF644700D}" presName="node" presStyleLbl="node1" presStyleIdx="2" presStyleCnt="4" custScaleX="136822">
        <dgm:presLayoutVars>
          <dgm:bulletEnabled val="1"/>
        </dgm:presLayoutVars>
      </dgm:prSet>
      <dgm:spPr/>
      <dgm:t>
        <a:bodyPr/>
        <a:lstStyle/>
        <a:p>
          <a:endParaRPr lang="en-US"/>
        </a:p>
      </dgm:t>
    </dgm:pt>
    <dgm:pt modelId="{35D7A730-924C-49C3-A7BA-CD89FCBCE1AC}" type="pres">
      <dgm:prSet presAssocID="{8B338C84-75DE-490B-B7BD-E14CF644700D}" presName="spNode" presStyleCnt="0"/>
      <dgm:spPr/>
    </dgm:pt>
    <dgm:pt modelId="{D2CA6A8E-22C6-4F9F-B88D-7C12E5956E50}" type="pres">
      <dgm:prSet presAssocID="{CC63CE4D-9440-4F4D-8A92-796B92B85288}" presName="sibTrans" presStyleLbl="sibTrans1D1" presStyleIdx="2" presStyleCnt="4"/>
      <dgm:spPr/>
      <dgm:t>
        <a:bodyPr/>
        <a:lstStyle/>
        <a:p>
          <a:endParaRPr lang="en-US"/>
        </a:p>
      </dgm:t>
    </dgm:pt>
    <dgm:pt modelId="{780DDDCB-B12F-428D-A586-90FD6F79F55C}" type="pres">
      <dgm:prSet presAssocID="{26B28433-06D5-4A6C-A5BD-D422E2368D1C}" presName="node" presStyleLbl="node1" presStyleIdx="3" presStyleCnt="4" custScaleX="160430">
        <dgm:presLayoutVars>
          <dgm:bulletEnabled val="1"/>
        </dgm:presLayoutVars>
      </dgm:prSet>
      <dgm:spPr/>
      <dgm:t>
        <a:bodyPr/>
        <a:lstStyle/>
        <a:p>
          <a:endParaRPr lang="en-US"/>
        </a:p>
      </dgm:t>
    </dgm:pt>
    <dgm:pt modelId="{27501DD9-B23B-4A6C-B19F-BEDC210774CB}" type="pres">
      <dgm:prSet presAssocID="{26B28433-06D5-4A6C-A5BD-D422E2368D1C}" presName="spNode" presStyleCnt="0"/>
      <dgm:spPr/>
    </dgm:pt>
    <dgm:pt modelId="{498F4E31-E423-4928-A28F-F71BD81A544F}" type="pres">
      <dgm:prSet presAssocID="{B1E169FA-2675-4029-A163-F457E76F545E}" presName="sibTrans" presStyleLbl="sibTrans1D1" presStyleIdx="3" presStyleCnt="4"/>
      <dgm:spPr/>
      <dgm:t>
        <a:bodyPr/>
        <a:lstStyle/>
        <a:p>
          <a:endParaRPr lang="en-US"/>
        </a:p>
      </dgm:t>
    </dgm:pt>
  </dgm:ptLst>
  <dgm:cxnLst>
    <dgm:cxn modelId="{861D5ABE-FC74-4203-BA70-713D604D7945}" srcId="{98110A4D-3F5E-4135-8A9F-CAF8BD865382}" destId="{746407FD-1023-4207-8A6F-8D6782650E11}" srcOrd="0" destOrd="0" parTransId="{7B6FAAAB-269F-4CC4-8442-29D9B5032544}" sibTransId="{5E05B78C-094A-4509-9654-09D2F26F3FFD}"/>
    <dgm:cxn modelId="{ADB2BCE8-A53F-46F0-9609-48CDB82434BB}" type="presOf" srcId="{98110A4D-3F5E-4135-8A9F-CAF8BD865382}" destId="{0A3A9FBE-F7C6-41D0-A2A8-F50B183ED97D}" srcOrd="0" destOrd="0" presId="urn:microsoft.com/office/officeart/2005/8/layout/cycle5"/>
    <dgm:cxn modelId="{CE756406-7804-433D-B416-18D5799B68A6}" type="presOf" srcId="{C80A8738-ACA8-4E35-A7C5-DA04AA9E6147}" destId="{28358C13-D8CC-4AD2-A7BF-1189D1A964E3}" srcOrd="0" destOrd="0" presId="urn:microsoft.com/office/officeart/2005/8/layout/cycle5"/>
    <dgm:cxn modelId="{766E4DBE-B8BF-435E-8D3E-0618344D4377}" type="presOf" srcId="{746407FD-1023-4207-8A6F-8D6782650E11}" destId="{256E3A91-2E2F-4ED9-A28A-3DA97D5742E3}" srcOrd="0" destOrd="0" presId="urn:microsoft.com/office/officeart/2005/8/layout/cycle5"/>
    <dgm:cxn modelId="{18DCA477-07DC-4F6D-8F4E-3E0A81C9A54E}" srcId="{98110A4D-3F5E-4135-8A9F-CAF8BD865382}" destId="{26B28433-06D5-4A6C-A5BD-D422E2368D1C}" srcOrd="3" destOrd="0" parTransId="{DB385FBD-7474-4D3F-A1AF-5C3AC297BBB2}" sibTransId="{B1E169FA-2675-4029-A163-F457E76F545E}"/>
    <dgm:cxn modelId="{F9E60B1E-04AB-435D-B8FD-87122CF6790D}" type="presOf" srcId="{26B28433-06D5-4A6C-A5BD-D422E2368D1C}" destId="{780DDDCB-B12F-428D-A586-90FD6F79F55C}" srcOrd="0" destOrd="0" presId="urn:microsoft.com/office/officeart/2005/8/layout/cycle5"/>
    <dgm:cxn modelId="{8D42E35A-4FD1-474D-A81F-5FE06D8AAA22}" srcId="{98110A4D-3F5E-4135-8A9F-CAF8BD865382}" destId="{C80A8738-ACA8-4E35-A7C5-DA04AA9E6147}" srcOrd="1" destOrd="0" parTransId="{118471EF-ADB4-4EEF-BD87-24A1F28669BF}" sibTransId="{6BAC6641-6F16-42C7-9628-222D46D6B99E}"/>
    <dgm:cxn modelId="{A634B42D-3F1B-49F8-A5A8-2039AE53DEDD}" type="presOf" srcId="{B1E169FA-2675-4029-A163-F457E76F545E}" destId="{498F4E31-E423-4928-A28F-F71BD81A544F}" srcOrd="0" destOrd="0" presId="urn:microsoft.com/office/officeart/2005/8/layout/cycle5"/>
    <dgm:cxn modelId="{75E66621-FE1B-4784-91DA-B57E1A272B49}" srcId="{98110A4D-3F5E-4135-8A9F-CAF8BD865382}" destId="{8B338C84-75DE-490B-B7BD-E14CF644700D}" srcOrd="2" destOrd="0" parTransId="{AF723A37-A4F6-46ED-B77D-4EC8872C222B}" sibTransId="{CC63CE4D-9440-4F4D-8A92-796B92B85288}"/>
    <dgm:cxn modelId="{81E7C030-B8BF-468D-8AFE-D9F026BA75F2}" type="presOf" srcId="{5E05B78C-094A-4509-9654-09D2F26F3FFD}" destId="{47F33915-6B3B-401C-B50F-B22A754E2EF7}" srcOrd="0" destOrd="0" presId="urn:microsoft.com/office/officeart/2005/8/layout/cycle5"/>
    <dgm:cxn modelId="{5D09CF4D-BFC3-493A-841B-8214A415BC71}" type="presOf" srcId="{CC63CE4D-9440-4F4D-8A92-796B92B85288}" destId="{D2CA6A8E-22C6-4F9F-B88D-7C12E5956E50}" srcOrd="0" destOrd="0" presId="urn:microsoft.com/office/officeart/2005/8/layout/cycle5"/>
    <dgm:cxn modelId="{E6FEB5E6-A3BE-480C-BECC-D34620DD8DC6}" type="presOf" srcId="{6BAC6641-6F16-42C7-9628-222D46D6B99E}" destId="{396D247C-7331-400F-88B3-FB5C75DEFBD2}" srcOrd="0" destOrd="0" presId="urn:microsoft.com/office/officeart/2005/8/layout/cycle5"/>
    <dgm:cxn modelId="{8CDA9DAB-068B-4358-869D-C85656F4BE97}" type="presOf" srcId="{8B338C84-75DE-490B-B7BD-E14CF644700D}" destId="{E5B85177-67DC-46B9-9178-4FD74108A018}" srcOrd="0" destOrd="0" presId="urn:microsoft.com/office/officeart/2005/8/layout/cycle5"/>
    <dgm:cxn modelId="{797E3ECB-15CA-4A5C-A73D-64C5AF7BE140}" type="presParOf" srcId="{0A3A9FBE-F7C6-41D0-A2A8-F50B183ED97D}" destId="{256E3A91-2E2F-4ED9-A28A-3DA97D5742E3}" srcOrd="0" destOrd="0" presId="urn:microsoft.com/office/officeart/2005/8/layout/cycle5"/>
    <dgm:cxn modelId="{A4FA3A59-73B5-4724-A40A-DE3DCD4137FB}" type="presParOf" srcId="{0A3A9FBE-F7C6-41D0-A2A8-F50B183ED97D}" destId="{8B1A1E44-0CA3-47B4-B36D-323702FD4456}" srcOrd="1" destOrd="0" presId="urn:microsoft.com/office/officeart/2005/8/layout/cycle5"/>
    <dgm:cxn modelId="{ED477524-961D-4827-B138-932EB9E42C40}" type="presParOf" srcId="{0A3A9FBE-F7C6-41D0-A2A8-F50B183ED97D}" destId="{47F33915-6B3B-401C-B50F-B22A754E2EF7}" srcOrd="2" destOrd="0" presId="urn:microsoft.com/office/officeart/2005/8/layout/cycle5"/>
    <dgm:cxn modelId="{E80896D6-6421-4585-88C2-1F2F96362222}" type="presParOf" srcId="{0A3A9FBE-F7C6-41D0-A2A8-F50B183ED97D}" destId="{28358C13-D8CC-4AD2-A7BF-1189D1A964E3}" srcOrd="3" destOrd="0" presId="urn:microsoft.com/office/officeart/2005/8/layout/cycle5"/>
    <dgm:cxn modelId="{5ECB4F9A-067E-4B9F-8A7E-1007ED474594}" type="presParOf" srcId="{0A3A9FBE-F7C6-41D0-A2A8-F50B183ED97D}" destId="{7A773DDB-9EA6-40D0-908C-5A4C420FC715}" srcOrd="4" destOrd="0" presId="urn:microsoft.com/office/officeart/2005/8/layout/cycle5"/>
    <dgm:cxn modelId="{6B5894B1-76B9-4EEA-A046-09DFBD2927C2}" type="presParOf" srcId="{0A3A9FBE-F7C6-41D0-A2A8-F50B183ED97D}" destId="{396D247C-7331-400F-88B3-FB5C75DEFBD2}" srcOrd="5" destOrd="0" presId="urn:microsoft.com/office/officeart/2005/8/layout/cycle5"/>
    <dgm:cxn modelId="{75C74462-E235-447A-8774-E21EAA89003E}" type="presParOf" srcId="{0A3A9FBE-F7C6-41D0-A2A8-F50B183ED97D}" destId="{E5B85177-67DC-46B9-9178-4FD74108A018}" srcOrd="6" destOrd="0" presId="urn:microsoft.com/office/officeart/2005/8/layout/cycle5"/>
    <dgm:cxn modelId="{98A0867B-A087-49D0-88A4-D71351926560}" type="presParOf" srcId="{0A3A9FBE-F7C6-41D0-A2A8-F50B183ED97D}" destId="{35D7A730-924C-49C3-A7BA-CD89FCBCE1AC}" srcOrd="7" destOrd="0" presId="urn:microsoft.com/office/officeart/2005/8/layout/cycle5"/>
    <dgm:cxn modelId="{25740292-D563-4797-AC90-4DE8D528C488}" type="presParOf" srcId="{0A3A9FBE-F7C6-41D0-A2A8-F50B183ED97D}" destId="{D2CA6A8E-22C6-4F9F-B88D-7C12E5956E50}" srcOrd="8" destOrd="0" presId="urn:microsoft.com/office/officeart/2005/8/layout/cycle5"/>
    <dgm:cxn modelId="{506D22AB-F42E-48E6-B6F8-F1B1304A1D1C}" type="presParOf" srcId="{0A3A9FBE-F7C6-41D0-A2A8-F50B183ED97D}" destId="{780DDDCB-B12F-428D-A586-90FD6F79F55C}" srcOrd="9" destOrd="0" presId="urn:microsoft.com/office/officeart/2005/8/layout/cycle5"/>
    <dgm:cxn modelId="{FE6F5AC0-9F28-48D3-9288-730328E85BC5}" type="presParOf" srcId="{0A3A9FBE-F7C6-41D0-A2A8-F50B183ED97D}" destId="{27501DD9-B23B-4A6C-B19F-BEDC210774CB}" srcOrd="10" destOrd="0" presId="urn:microsoft.com/office/officeart/2005/8/layout/cycle5"/>
    <dgm:cxn modelId="{76B74490-9B6A-4231-84F4-A7037E8D50BD}" type="presParOf" srcId="{0A3A9FBE-F7C6-41D0-A2A8-F50B183ED97D}" destId="{498F4E31-E423-4928-A28F-F71BD81A544F}" srcOrd="11" destOrd="0" presId="urn:microsoft.com/office/officeart/2005/8/layout/cycle5"/>
  </dgm:cxnLst>
  <dgm:bg>
    <a:effectLst>
      <a:outerShdw blurRad="50800" dist="38100" dir="2700000" algn="tl" rotWithShape="0">
        <a:prstClr val="black">
          <a:alpha val="40000"/>
        </a:prstClr>
      </a:outerShd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E3A91-2E2F-4ED9-A28A-3DA97D5742E3}">
      <dsp:nvSpPr>
        <dsp:cNvPr id="0" name=""/>
        <dsp:cNvSpPr/>
      </dsp:nvSpPr>
      <dsp:spPr>
        <a:xfrm>
          <a:off x="3052279" y="1853"/>
          <a:ext cx="2421039"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Planning</a:t>
          </a:r>
          <a:endParaRPr lang="en-US" sz="2700" kern="1200" dirty="0"/>
        </a:p>
      </dsp:txBody>
      <dsp:txXfrm>
        <a:off x="3104808" y="54382"/>
        <a:ext cx="2315981" cy="971003"/>
      </dsp:txXfrm>
    </dsp:sp>
    <dsp:sp modelId="{47F33915-6B3B-401C-B50F-B22A754E2EF7}">
      <dsp:nvSpPr>
        <dsp:cNvPr id="0" name=""/>
        <dsp:cNvSpPr/>
      </dsp:nvSpPr>
      <dsp:spPr>
        <a:xfrm>
          <a:off x="2486203" y="539884"/>
          <a:ext cx="3553191" cy="3553191"/>
        </a:xfrm>
        <a:custGeom>
          <a:avLst/>
          <a:gdLst/>
          <a:ahLst/>
          <a:cxnLst/>
          <a:rect l="0" t="0" r="0" b="0"/>
          <a:pathLst>
            <a:path>
              <a:moveTo>
                <a:pt x="3112730" y="605683"/>
              </a:moveTo>
              <a:arcTo wR="1776595" hR="1776595" stAng="19126232" swAng="1066877"/>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28358C13-D8CC-4AD2-A7BF-1189D1A964E3}">
      <dsp:nvSpPr>
        <dsp:cNvPr id="0" name=""/>
        <dsp:cNvSpPr/>
      </dsp:nvSpPr>
      <dsp:spPr>
        <a:xfrm>
          <a:off x="4792661" y="1778449"/>
          <a:ext cx="2493466"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Analysis</a:t>
          </a:r>
          <a:endParaRPr lang="en-US" sz="2700" kern="1200" dirty="0"/>
        </a:p>
      </dsp:txBody>
      <dsp:txXfrm>
        <a:off x="4845190" y="1830978"/>
        <a:ext cx="2388408" cy="971003"/>
      </dsp:txXfrm>
    </dsp:sp>
    <dsp:sp modelId="{396D247C-7331-400F-88B3-FB5C75DEFBD2}">
      <dsp:nvSpPr>
        <dsp:cNvPr id="0" name=""/>
        <dsp:cNvSpPr/>
      </dsp:nvSpPr>
      <dsp:spPr>
        <a:xfrm>
          <a:off x="2486203" y="539884"/>
          <a:ext cx="3553191" cy="3553191"/>
        </a:xfrm>
        <a:custGeom>
          <a:avLst/>
          <a:gdLst/>
          <a:ahLst/>
          <a:cxnLst/>
          <a:rect l="0" t="0" r="0" b="0"/>
          <a:pathLst>
            <a:path>
              <a:moveTo>
                <a:pt x="3398420" y="2501839"/>
              </a:moveTo>
              <a:arcTo wR="1776595" hR="1776595" stAng="1445587" swAng="1190320"/>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E5B85177-67DC-46B9-9178-4FD74108A018}">
      <dsp:nvSpPr>
        <dsp:cNvPr id="0" name=""/>
        <dsp:cNvSpPr/>
      </dsp:nvSpPr>
      <dsp:spPr>
        <a:xfrm>
          <a:off x="3130269" y="3555045"/>
          <a:ext cx="2265060"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Design</a:t>
          </a:r>
          <a:endParaRPr lang="en-US" sz="2700" kern="1200" dirty="0"/>
        </a:p>
      </dsp:txBody>
      <dsp:txXfrm>
        <a:off x="3182798" y="3607574"/>
        <a:ext cx="2160002" cy="971003"/>
      </dsp:txXfrm>
    </dsp:sp>
    <dsp:sp modelId="{D2CA6A8E-22C6-4F9F-B88D-7C12E5956E50}">
      <dsp:nvSpPr>
        <dsp:cNvPr id="0" name=""/>
        <dsp:cNvSpPr/>
      </dsp:nvSpPr>
      <dsp:spPr>
        <a:xfrm>
          <a:off x="2486203" y="539884"/>
          <a:ext cx="3553191" cy="3553191"/>
        </a:xfrm>
        <a:custGeom>
          <a:avLst/>
          <a:gdLst/>
          <a:ahLst/>
          <a:cxnLst/>
          <a:rect l="0" t="0" r="0" b="0"/>
          <a:pathLst>
            <a:path>
              <a:moveTo>
                <a:pt x="497151" y="3009200"/>
              </a:moveTo>
              <a:arcTo wR="1776595" hR="1776595" stAng="8164093" swAng="1190320"/>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 modelId="{780DDDCB-B12F-428D-A586-90FD6F79F55C}">
      <dsp:nvSpPr>
        <dsp:cNvPr id="0" name=""/>
        <dsp:cNvSpPr/>
      </dsp:nvSpPr>
      <dsp:spPr>
        <a:xfrm>
          <a:off x="1158260" y="1778449"/>
          <a:ext cx="2655885" cy="1076061"/>
        </a:xfrm>
        <a:prstGeom prst="roundRect">
          <a:avLst/>
        </a:prstGeom>
        <a:solidFill>
          <a:schemeClr val="accent1">
            <a:hueOff val="0"/>
            <a:satOff val="0"/>
            <a:lumOff val="0"/>
            <a:alphaOff val="0"/>
          </a:schemeClr>
        </a:solidFill>
        <a:ln w="25400" cap="flat" cmpd="dbl"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Implementation</a:t>
          </a:r>
          <a:endParaRPr lang="en-US" sz="2700" kern="1200" dirty="0"/>
        </a:p>
      </dsp:txBody>
      <dsp:txXfrm>
        <a:off x="1210789" y="1830978"/>
        <a:ext cx="2550827" cy="971003"/>
      </dsp:txXfrm>
    </dsp:sp>
    <dsp:sp modelId="{498F4E31-E423-4928-A28F-F71BD81A544F}">
      <dsp:nvSpPr>
        <dsp:cNvPr id="0" name=""/>
        <dsp:cNvSpPr/>
      </dsp:nvSpPr>
      <dsp:spPr>
        <a:xfrm>
          <a:off x="2486203" y="539884"/>
          <a:ext cx="3553191" cy="3553191"/>
        </a:xfrm>
        <a:custGeom>
          <a:avLst/>
          <a:gdLst/>
          <a:ahLst/>
          <a:cxnLst/>
          <a:rect l="0" t="0" r="0" b="0"/>
          <a:pathLst>
            <a:path>
              <a:moveTo>
                <a:pt x="146710" y="1069653"/>
              </a:moveTo>
              <a:arcTo wR="1776595" hR="1776595" stAng="12206891" swAng="1066877"/>
            </a:path>
          </a:pathLst>
        </a:custGeom>
        <a:noFill/>
        <a:ln w="63500" cap="flat" cmpd="sng" algn="ctr">
          <a:solidFill>
            <a:schemeClr val="tx2"/>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95C76CFF-47CC-42D5-9FAE-6518168435A7}" type="datetime1">
              <a:rPr lang="es-ES"/>
              <a:pPr/>
              <a:t>04/09/2013</a:t>
            </a:fld>
            <a:endParaRPr lang="en-US"/>
          </a:p>
        </p:txBody>
      </p:sp>
      <p:sp>
        <p:nvSpPr>
          <p:cNvPr id="4" name="Slide Image Placeholder 3"/>
          <p:cNvSpPr>
            <a:spLocks noGrp="1" noRot="1" noChangeAspect="1"/>
          </p:cNvSpPr>
          <p:nvPr>
            <p:ph type="sldImg" idx="2"/>
          </p:nvPr>
        </p:nvSpPr>
        <p:spPr>
          <a:xfrm>
            <a:off x="1141413" y="696913"/>
            <a:ext cx="457517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675"/>
            <a:ext cx="2971800" cy="465138"/>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D7CD192A-91E2-4504-8AAE-57AAAEA49064}" type="slidenum">
              <a:rPr lang="en-US"/>
              <a:pPr/>
              <a:t>‹#›</a:t>
            </a:fld>
            <a:endParaRPr lang="en-US"/>
          </a:p>
        </p:txBody>
      </p:sp>
    </p:spTree>
    <p:extLst>
      <p:ext uri="{BB962C8B-B14F-4D97-AF65-F5344CB8AC3E}">
        <p14:creationId xmlns:p14="http://schemas.microsoft.com/office/powerpoint/2010/main" val="544079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ＭＳ Ｐゴシック" pitchFamily="-107" charset="-128"/>
        <a:cs typeface="ＭＳ Ｐゴシック" pitchFamily="-107" charset="-128"/>
      </a:defRPr>
    </a:lvl1pPr>
    <a:lvl2pPr marL="482600"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2pPr>
    <a:lvl3pPr marL="965200"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3pPr>
    <a:lvl4pPr marL="1449388"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4pPr>
    <a:lvl5pPr marL="1931988" algn="l" rtl="0" eaLnBrk="0" fontAlgn="base" hangingPunct="0">
      <a:spcBef>
        <a:spcPct val="30000"/>
      </a:spcBef>
      <a:spcAft>
        <a:spcPct val="0"/>
      </a:spcAft>
      <a:defRPr sz="1300" kern="1200">
        <a:solidFill>
          <a:schemeClr val="tx1"/>
        </a:solidFill>
        <a:latin typeface="+mn-lt"/>
        <a:ea typeface="ＭＳ Ｐゴシック" pitchFamily="-107" charset="-128"/>
        <a:cs typeface="+mn-cs"/>
      </a:defRPr>
    </a:lvl5pPr>
    <a:lvl6pPr marL="2416531" algn="l" defTabSz="966612" rtl="0" eaLnBrk="1" latinLnBrk="0" hangingPunct="1">
      <a:defRPr sz="1300" kern="1200">
        <a:solidFill>
          <a:schemeClr val="tx1"/>
        </a:solidFill>
        <a:latin typeface="+mn-lt"/>
        <a:ea typeface="+mn-ea"/>
        <a:cs typeface="+mn-cs"/>
      </a:defRPr>
    </a:lvl6pPr>
    <a:lvl7pPr marL="2899837" algn="l" defTabSz="966612" rtl="0" eaLnBrk="1" latinLnBrk="0" hangingPunct="1">
      <a:defRPr sz="1300" kern="1200">
        <a:solidFill>
          <a:schemeClr val="tx1"/>
        </a:solidFill>
        <a:latin typeface="+mn-lt"/>
        <a:ea typeface="+mn-ea"/>
        <a:cs typeface="+mn-cs"/>
      </a:defRPr>
    </a:lvl7pPr>
    <a:lvl8pPr marL="3383143" algn="l" defTabSz="966612" rtl="0" eaLnBrk="1" latinLnBrk="0" hangingPunct="1">
      <a:defRPr sz="1300" kern="1200">
        <a:solidFill>
          <a:schemeClr val="tx1"/>
        </a:solidFill>
        <a:latin typeface="+mn-lt"/>
        <a:ea typeface="+mn-ea"/>
        <a:cs typeface="+mn-cs"/>
      </a:defRPr>
    </a:lvl8pPr>
    <a:lvl9pPr marL="3866449" algn="l" defTabSz="966612"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49156" name="Slide Number Placeholder 3"/>
          <p:cNvSpPr>
            <a:spLocks noGrp="1"/>
          </p:cNvSpPr>
          <p:nvPr>
            <p:ph type="sldNum" sz="quarter" idx="5"/>
          </p:nvPr>
        </p:nvSpPr>
        <p:spPr bwMode="auto">
          <a:noFill/>
          <a:ln>
            <a:miter lim="800000"/>
            <a:headEnd/>
            <a:tailEnd/>
          </a:ln>
        </p:spPr>
        <p:txBody>
          <a:bodyPr/>
          <a:lstStyle/>
          <a:p>
            <a:fld id="{7BD016C0-D851-473A-A12B-0BEE589F6CE7}" type="slidenum">
              <a:rPr lang="en-US"/>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z="1200" smtClean="0">
              <a:ea typeface="ＭＳ Ｐゴシック" pitchFamily="34" charset="-128"/>
            </a:endParaRPr>
          </a:p>
        </p:txBody>
      </p:sp>
      <p:sp>
        <p:nvSpPr>
          <p:cNvPr id="59396" name="Slide Number Placeholder 3"/>
          <p:cNvSpPr>
            <a:spLocks noGrp="1"/>
          </p:cNvSpPr>
          <p:nvPr>
            <p:ph type="sldNum" sz="quarter" idx="5"/>
          </p:nvPr>
        </p:nvSpPr>
        <p:spPr bwMode="auto">
          <a:noFill/>
          <a:ln>
            <a:miter lim="800000"/>
            <a:headEnd/>
            <a:tailEnd/>
          </a:ln>
        </p:spPr>
        <p:txBody>
          <a:bodyPr/>
          <a:lstStyle/>
          <a:p>
            <a:fld id="{8822E2D2-99FB-4579-8ABC-622552DE2BBE}" type="slidenum">
              <a:rPr lang="en-US"/>
              <a:pPr/>
              <a:t>35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0420" name="Slide Number Placeholder 3"/>
          <p:cNvSpPr>
            <a:spLocks noGrp="1"/>
          </p:cNvSpPr>
          <p:nvPr>
            <p:ph type="sldNum" sz="quarter" idx="5"/>
          </p:nvPr>
        </p:nvSpPr>
        <p:spPr bwMode="auto">
          <a:noFill/>
          <a:ln>
            <a:miter lim="800000"/>
            <a:headEnd/>
            <a:tailEnd/>
          </a:ln>
        </p:spPr>
        <p:txBody>
          <a:bodyPr/>
          <a:lstStyle/>
          <a:p>
            <a:fld id="{0D0D4047-16A5-4C06-954C-928BFEBF6F09}" type="slidenum">
              <a:rPr lang="en-US"/>
              <a:pPr/>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1444" name="Slide Number Placeholder 3"/>
          <p:cNvSpPr>
            <a:spLocks noGrp="1"/>
          </p:cNvSpPr>
          <p:nvPr>
            <p:ph type="sldNum" sz="quarter" idx="5"/>
          </p:nvPr>
        </p:nvSpPr>
        <p:spPr bwMode="auto">
          <a:noFill/>
          <a:ln>
            <a:miter lim="800000"/>
            <a:headEnd/>
            <a:tailEnd/>
          </a:ln>
        </p:spPr>
        <p:txBody>
          <a:bodyPr/>
          <a:lstStyle/>
          <a:p>
            <a:fld id="{EF077771-0633-4F2B-AA2D-02053A19C153}" type="slidenum">
              <a:rPr lang="en-US"/>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wrap="square" numCol="1" anchor="t" anchorCtr="0" compatLnSpc="1">
            <a:prstTxWarp prst="textNoShape">
              <a:avLst/>
            </a:prstTxWarp>
          </a:bodyPr>
          <a:lstStyle/>
          <a:p>
            <a:pPr>
              <a:lnSpc>
                <a:spcPct val="90000"/>
              </a:lnSpc>
            </a:pPr>
            <a:endParaRPr lang="en-US" smtClean="0">
              <a:ea typeface="ＭＳ Ｐゴシック" pitchFamily="34" charset="-128"/>
            </a:endParaRPr>
          </a:p>
        </p:txBody>
      </p:sp>
      <p:sp>
        <p:nvSpPr>
          <p:cNvPr id="62468" name="Slide Number Placeholder 3"/>
          <p:cNvSpPr>
            <a:spLocks noGrp="1"/>
          </p:cNvSpPr>
          <p:nvPr>
            <p:ph type="sldNum" sz="quarter" idx="5"/>
          </p:nvPr>
        </p:nvSpPr>
        <p:spPr bwMode="auto">
          <a:noFill/>
          <a:ln>
            <a:miter lim="800000"/>
            <a:headEnd/>
            <a:tailEnd/>
          </a:ln>
        </p:spPr>
        <p:txBody>
          <a:bodyPr/>
          <a:lstStyle/>
          <a:p>
            <a:fld id="{55FEF079-B799-412C-BF17-F79E9E58674F}" type="slidenum">
              <a:rPr lang="en-US"/>
              <a:pPr/>
              <a:t>43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ts val="200"/>
              </a:spcBef>
            </a:pPr>
            <a:endParaRPr lang="en-US" sz="500" smtClean="0">
              <a:ea typeface="ＭＳ Ｐゴシック" pitchFamily="34" charset="-128"/>
            </a:endParaRPr>
          </a:p>
        </p:txBody>
      </p:sp>
      <p:sp>
        <p:nvSpPr>
          <p:cNvPr id="63492" name="Slide Number Placeholder 3"/>
          <p:cNvSpPr>
            <a:spLocks noGrp="1"/>
          </p:cNvSpPr>
          <p:nvPr>
            <p:ph type="sldNum" sz="quarter" idx="5"/>
          </p:nvPr>
        </p:nvSpPr>
        <p:spPr bwMode="auto">
          <a:noFill/>
          <a:ln>
            <a:miter lim="800000"/>
            <a:headEnd/>
            <a:tailEnd/>
          </a:ln>
        </p:spPr>
        <p:txBody>
          <a:bodyPr/>
          <a:lstStyle/>
          <a:p>
            <a:fld id="{878A85CB-4406-441C-A5D2-C2A336C3FDD9}" type="slidenum">
              <a:rPr lang="en-US"/>
              <a:pPr/>
              <a:t>44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z="1200" smtClean="0">
              <a:ea typeface="ＭＳ Ｐゴシック" pitchFamily="34" charset="-128"/>
            </a:endParaRPr>
          </a:p>
        </p:txBody>
      </p:sp>
      <p:sp>
        <p:nvSpPr>
          <p:cNvPr id="64516" name="Slide Number Placeholder 3"/>
          <p:cNvSpPr>
            <a:spLocks noGrp="1"/>
          </p:cNvSpPr>
          <p:nvPr>
            <p:ph type="sldNum" sz="quarter" idx="5"/>
          </p:nvPr>
        </p:nvSpPr>
        <p:spPr bwMode="auto">
          <a:noFill/>
          <a:ln>
            <a:miter lim="800000"/>
            <a:headEnd/>
            <a:tailEnd/>
          </a:ln>
        </p:spPr>
        <p:txBody>
          <a:bodyPr/>
          <a:lstStyle/>
          <a:p>
            <a:fld id="{60E46B12-3AB8-4C4D-97FD-2AB216DA4139}" type="slidenum">
              <a:rPr lang="en-US"/>
              <a:pPr/>
              <a:t>45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5540" name="Slide Number Placeholder 3"/>
          <p:cNvSpPr>
            <a:spLocks noGrp="1"/>
          </p:cNvSpPr>
          <p:nvPr>
            <p:ph type="sldNum" sz="quarter" idx="5"/>
          </p:nvPr>
        </p:nvSpPr>
        <p:spPr bwMode="auto">
          <a:noFill/>
          <a:ln>
            <a:miter lim="800000"/>
            <a:headEnd/>
            <a:tailEnd/>
          </a:ln>
        </p:spPr>
        <p:txBody>
          <a:bodyPr/>
          <a:lstStyle/>
          <a:p>
            <a:fld id="{FA2CC838-EC87-42C7-8FAF-22C563D3E694}" type="slidenum">
              <a:rPr lang="en-US"/>
              <a:pPr/>
              <a:t>46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6564" name="Slide Number Placeholder 3"/>
          <p:cNvSpPr>
            <a:spLocks noGrp="1"/>
          </p:cNvSpPr>
          <p:nvPr>
            <p:ph type="sldNum" sz="quarter" idx="5"/>
          </p:nvPr>
        </p:nvSpPr>
        <p:spPr bwMode="auto">
          <a:noFill/>
          <a:ln>
            <a:miter lim="800000"/>
            <a:headEnd/>
            <a:tailEnd/>
          </a:ln>
        </p:spPr>
        <p:txBody>
          <a:bodyPr/>
          <a:lstStyle/>
          <a:p>
            <a:fld id="{71382F98-FE7B-448C-BD7F-39104E1BC652}" type="slidenum">
              <a:rPr lang="en-US"/>
              <a:pPr/>
              <a:t>48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7588" name="Slide Number Placeholder 3"/>
          <p:cNvSpPr>
            <a:spLocks noGrp="1"/>
          </p:cNvSpPr>
          <p:nvPr>
            <p:ph type="sldNum" sz="quarter" idx="5"/>
          </p:nvPr>
        </p:nvSpPr>
        <p:spPr bwMode="auto">
          <a:noFill/>
          <a:ln>
            <a:miter lim="800000"/>
            <a:headEnd/>
            <a:tailEnd/>
          </a:ln>
        </p:spPr>
        <p:txBody>
          <a:bodyPr/>
          <a:lstStyle/>
          <a:p>
            <a:fld id="{8EBB53A0-D612-48B2-A3D7-0AE997ED03B8}" type="slidenum">
              <a:rPr lang="en-US"/>
              <a:pPr/>
              <a:t>49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68612" name="Slide Number Placeholder 3"/>
          <p:cNvSpPr>
            <a:spLocks noGrp="1"/>
          </p:cNvSpPr>
          <p:nvPr>
            <p:ph type="sldNum" sz="quarter" idx="5"/>
          </p:nvPr>
        </p:nvSpPr>
        <p:spPr bwMode="auto">
          <a:noFill/>
          <a:ln>
            <a:miter lim="800000"/>
            <a:headEnd/>
            <a:tailEnd/>
          </a:ln>
        </p:spPr>
        <p:txBody>
          <a:bodyPr/>
          <a:lstStyle/>
          <a:p>
            <a:fld id="{CC9637F4-B28F-437E-AB28-D3A740E69D0E}" type="slidenum">
              <a:rPr lang="en-US"/>
              <a:pPr/>
              <a:t>51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z="1200" smtClean="0">
              <a:ea typeface="ＭＳ Ｐゴシック" pitchFamily="34" charset="-128"/>
            </a:endParaRPr>
          </a:p>
        </p:txBody>
      </p:sp>
      <p:sp>
        <p:nvSpPr>
          <p:cNvPr id="51204" name="Slide Number Placeholder 3"/>
          <p:cNvSpPr>
            <a:spLocks noGrp="1"/>
          </p:cNvSpPr>
          <p:nvPr>
            <p:ph type="sldNum" sz="quarter" idx="5"/>
          </p:nvPr>
        </p:nvSpPr>
        <p:spPr bwMode="auto">
          <a:noFill/>
          <a:ln>
            <a:miter lim="800000"/>
            <a:headEnd/>
            <a:tailEnd/>
          </a:ln>
        </p:spPr>
        <p:txBody>
          <a:bodyPr/>
          <a:lstStyle/>
          <a:p>
            <a:fld id="{1413FE0F-9D16-4D7F-91E3-3DCFB844F2C6}" type="slidenum">
              <a:rPr lang="en-US"/>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52228" name="Slide Number Placeholder 3"/>
          <p:cNvSpPr>
            <a:spLocks noGrp="1"/>
          </p:cNvSpPr>
          <p:nvPr>
            <p:ph type="sldNum" sz="quarter" idx="5"/>
          </p:nvPr>
        </p:nvSpPr>
        <p:spPr bwMode="auto">
          <a:noFill/>
          <a:ln>
            <a:miter lim="800000"/>
            <a:headEnd/>
            <a:tailEnd/>
          </a:ln>
        </p:spPr>
        <p:txBody>
          <a:bodyPr/>
          <a:lstStyle/>
          <a:p>
            <a:fld id="{68505AD0-8C14-4432-B079-F2A9B141E938}" type="slidenum">
              <a:rPr lang="en-US"/>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53252" name="Slide Number Placeholder 3"/>
          <p:cNvSpPr>
            <a:spLocks noGrp="1"/>
          </p:cNvSpPr>
          <p:nvPr>
            <p:ph type="sldNum" sz="quarter" idx="5"/>
          </p:nvPr>
        </p:nvSpPr>
        <p:spPr bwMode="auto">
          <a:noFill/>
          <a:ln>
            <a:miter lim="800000"/>
            <a:headEnd/>
            <a:tailEnd/>
          </a:ln>
        </p:spPr>
        <p:txBody>
          <a:bodyPr/>
          <a:lstStyle/>
          <a:p>
            <a:fld id="{DAC5B773-1106-40F2-AF6C-79AFE17F0C5A}" type="slidenum">
              <a:rPr lang="en-US"/>
              <a:pPr/>
              <a:t>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54276" name="Slide Number Placeholder 3"/>
          <p:cNvSpPr>
            <a:spLocks noGrp="1"/>
          </p:cNvSpPr>
          <p:nvPr>
            <p:ph type="sldNum" sz="quarter" idx="5"/>
          </p:nvPr>
        </p:nvSpPr>
        <p:spPr bwMode="auto">
          <a:noFill/>
          <a:ln>
            <a:miter lim="800000"/>
            <a:headEnd/>
            <a:tailEnd/>
          </a:ln>
        </p:spPr>
        <p:txBody>
          <a:bodyPr/>
          <a:lstStyle/>
          <a:p>
            <a:fld id="{D5AD8D64-F36B-445D-A694-354A99ADD3A2}" type="slidenum">
              <a:rPr lang="en-US"/>
              <a:pPr/>
              <a:t>10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55300" name="Slide Number Placeholder 3"/>
          <p:cNvSpPr>
            <a:spLocks noGrp="1"/>
          </p:cNvSpPr>
          <p:nvPr>
            <p:ph type="sldNum" sz="quarter" idx="5"/>
          </p:nvPr>
        </p:nvSpPr>
        <p:spPr bwMode="auto">
          <a:noFill/>
          <a:ln>
            <a:miter lim="800000"/>
            <a:headEnd/>
            <a:tailEnd/>
          </a:ln>
        </p:spPr>
        <p:txBody>
          <a:bodyPr/>
          <a:lstStyle/>
          <a:p>
            <a:fld id="{1A134C76-8EFF-44C7-927C-FCB124E0D359}" type="slidenum">
              <a:rPr lang="en-US"/>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marL="0" lvl="1"/>
            <a:endParaRPr lang="en-US" smtClean="0">
              <a:ea typeface="ＭＳ Ｐゴシック" pitchFamily="34" charset="-128"/>
            </a:endParaRPr>
          </a:p>
        </p:txBody>
      </p:sp>
      <p:sp>
        <p:nvSpPr>
          <p:cNvPr id="56324" name="Slide Number Placeholder 3"/>
          <p:cNvSpPr>
            <a:spLocks noGrp="1"/>
          </p:cNvSpPr>
          <p:nvPr>
            <p:ph type="sldNum" sz="quarter" idx="5"/>
          </p:nvPr>
        </p:nvSpPr>
        <p:spPr bwMode="auto">
          <a:noFill/>
          <a:ln>
            <a:miter lim="800000"/>
            <a:headEnd/>
            <a:tailEnd/>
          </a:ln>
        </p:spPr>
        <p:txBody>
          <a:bodyPr/>
          <a:lstStyle/>
          <a:p>
            <a:fld id="{B0B3D198-FA54-4F9B-A2C7-37E197937AF1}" type="slidenum">
              <a:rPr lang="en-US"/>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ea typeface="ＭＳ Ｐゴシック" pitchFamily="34" charset="-128"/>
            </a:endParaRPr>
          </a:p>
        </p:txBody>
      </p:sp>
      <p:sp>
        <p:nvSpPr>
          <p:cNvPr id="57348" name="Slide Number Placeholder 3"/>
          <p:cNvSpPr>
            <a:spLocks noGrp="1"/>
          </p:cNvSpPr>
          <p:nvPr>
            <p:ph type="sldNum" sz="quarter" idx="5"/>
          </p:nvPr>
        </p:nvSpPr>
        <p:spPr bwMode="auto">
          <a:noFill/>
          <a:ln>
            <a:miter lim="800000"/>
            <a:headEnd/>
            <a:tailEnd/>
          </a:ln>
        </p:spPr>
        <p:txBody>
          <a:bodyPr/>
          <a:lstStyle/>
          <a:p>
            <a:fld id="{85453490-B627-40F1-85FB-88E589D34C03}" type="slidenum">
              <a:rPr lang="en-US"/>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a:lnSpc>
                <a:spcPct val="90000"/>
              </a:lnSpc>
            </a:pPr>
            <a:endParaRPr lang="en-US" smtClean="0">
              <a:ea typeface="ＭＳ Ｐゴシック" pitchFamily="34" charset="-128"/>
            </a:endParaRPr>
          </a:p>
        </p:txBody>
      </p:sp>
      <p:sp>
        <p:nvSpPr>
          <p:cNvPr id="58372" name="Slide Number Placeholder 3"/>
          <p:cNvSpPr>
            <a:spLocks noGrp="1"/>
          </p:cNvSpPr>
          <p:nvPr>
            <p:ph type="sldNum" sz="quarter" idx="5"/>
          </p:nvPr>
        </p:nvSpPr>
        <p:spPr bwMode="auto">
          <a:noFill/>
          <a:ln>
            <a:miter lim="800000"/>
            <a:headEnd/>
            <a:tailEnd/>
          </a:ln>
        </p:spPr>
        <p:txBody>
          <a:bodyPr/>
          <a:lstStyle/>
          <a:p>
            <a:fld id="{43C44EF7-8782-47E6-8889-C30921FE19D2}" type="slidenum">
              <a:rPr lang="en-US"/>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1395413" y="1381125"/>
            <a:ext cx="6810375" cy="3363913"/>
          </a:xfrm>
          <a:prstGeom prst="rect">
            <a:avLst/>
          </a:prstGeom>
          <a:ln w="3175">
            <a:solidFill>
              <a:schemeClr val="bg1"/>
            </a:solidFill>
          </a:ln>
          <a:effectLst>
            <a:outerShdw blurRad="63500" sx="100500" sy="100500" algn="ctr" rotWithShape="0">
              <a:prstClr val="black">
                <a:alpha val="50000"/>
              </a:prstClr>
            </a:outerShdw>
          </a:effectLst>
        </p:spPr>
        <p:txBody>
          <a:bodyPr lIns="96661" tIns="48331" rIns="96661" bIns="48331">
            <a:normAutofit/>
          </a:bodyPr>
          <a:lstStyle/>
          <a:p>
            <a:pPr>
              <a:spcBef>
                <a:spcPts val="2113"/>
              </a:spcBef>
              <a:buClr>
                <a:srgbClr val="6FB7D7"/>
              </a:buClr>
              <a:buSzPct val="110000"/>
              <a:buFont typeface="Wingdings 2" pitchFamily="18" charset="2"/>
              <a:buNone/>
            </a:pPr>
            <a:endParaRPr lang="en-US" sz="3400">
              <a:solidFill>
                <a:srgbClr val="595959"/>
              </a:solidFill>
              <a:latin typeface="News Gothic MT"/>
            </a:endParaRPr>
          </a:p>
        </p:txBody>
      </p:sp>
      <p:sp>
        <p:nvSpPr>
          <p:cNvPr id="2" name="Title 1"/>
          <p:cNvSpPr>
            <a:spLocks noGrp="1"/>
          </p:cNvSpPr>
          <p:nvPr>
            <p:ph type="ctrTitle"/>
          </p:nvPr>
        </p:nvSpPr>
        <p:spPr>
          <a:xfrm>
            <a:off x="1389067" y="1625600"/>
            <a:ext cx="6823066" cy="1839858"/>
          </a:xfrm>
        </p:spPr>
        <p:txBody>
          <a:bodyPr rtlCol="0">
            <a:noAutofit/>
          </a:bodyPr>
          <a:lstStyle>
            <a:lvl1pPr marL="0" indent="0" algn="ctr" defTabSz="966612" rtl="0" eaLnBrk="1" latinLnBrk="0" hangingPunct="1">
              <a:spcBef>
                <a:spcPct val="0"/>
              </a:spcBef>
              <a:buClr>
                <a:schemeClr val="accent1">
                  <a:lumMod val="60000"/>
                  <a:lumOff val="40000"/>
                </a:schemeClr>
              </a:buClr>
              <a:buSzPct val="110000"/>
              <a:buFont typeface="Wingdings 2" pitchFamily="18" charset="2"/>
              <a:buNone/>
              <a:defRPr sz="49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89068" y="3518947"/>
            <a:ext cx="6823067" cy="977750"/>
          </a:xfrm>
        </p:spPr>
        <p:txBody>
          <a:bodyPr rtlCol="0">
            <a:normAutofit/>
          </a:bodyPr>
          <a:lstStyle>
            <a:lvl1pPr marL="0" indent="0" algn="ctr" defTabSz="966612" rtl="0" eaLnBrk="1" latinLnBrk="0" hangingPunct="1">
              <a:spcBef>
                <a:spcPts val="317"/>
              </a:spcBef>
              <a:buClr>
                <a:schemeClr val="accent1">
                  <a:lumMod val="60000"/>
                  <a:lumOff val="40000"/>
                </a:schemeClr>
              </a:buClr>
              <a:buSzPct val="110000"/>
              <a:buFont typeface="Wingdings 2" pitchFamily="18" charset="2"/>
              <a:buNone/>
              <a:defRPr sz="1900" kern="1200">
                <a:solidFill>
                  <a:schemeClr val="tx1">
                    <a:tint val="75000"/>
                  </a:schemeClr>
                </a:solidFill>
                <a:latin typeface="+mn-lt"/>
                <a:ea typeface="+mn-ea"/>
                <a:cs typeface="+mn-cs"/>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smtClean="0"/>
              <a:t>Click to edit Master subtitle style</a:t>
            </a:r>
            <a:endParaRPr/>
          </a:p>
        </p:txBody>
      </p:sp>
      <p:sp>
        <p:nvSpPr>
          <p:cNvPr id="5"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EC41B430-11E7-4B73-9197-2941301FAAA4}" type="datetime1">
              <a:rPr lang="en-US"/>
              <a:pPr/>
              <a:t>9/4/2013</a:t>
            </a:fld>
            <a:endParaRPr lang="en-US"/>
          </a:p>
        </p:txBody>
      </p:sp>
      <p:sp>
        <p:nvSpPr>
          <p:cNvPr id="6"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7"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43C37FBC-1B84-42AF-A5F4-A703AF9033E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69" y="652663"/>
            <a:ext cx="4283522" cy="1239520"/>
          </a:xfrm>
        </p:spPr>
        <p:txBody>
          <a:bodyPr/>
          <a:lstStyle>
            <a:lvl1pPr algn="ctr">
              <a:defRPr sz="3800" b="0"/>
            </a:lvl1pPr>
          </a:lstStyle>
          <a:p>
            <a:r>
              <a:rPr lang="en-US" smtClean="0"/>
              <a:t>Click to edit Master title style</a:t>
            </a:r>
            <a:endParaRPr/>
          </a:p>
        </p:txBody>
      </p:sp>
      <p:sp>
        <p:nvSpPr>
          <p:cNvPr id="4" name="Text Placeholder 3"/>
          <p:cNvSpPr>
            <a:spLocks noGrp="1"/>
          </p:cNvSpPr>
          <p:nvPr>
            <p:ph type="body" sz="half" idx="2"/>
          </p:nvPr>
        </p:nvSpPr>
        <p:spPr>
          <a:xfrm>
            <a:off x="560069" y="1907046"/>
            <a:ext cx="4283522" cy="3968162"/>
          </a:xfrm>
        </p:spPr>
        <p:txBody>
          <a:bodyPr>
            <a:normAutofit/>
          </a:bodyPr>
          <a:lstStyle>
            <a:lvl1pPr marL="0" indent="0" algn="ctr">
              <a:buNone/>
              <a:defRPr sz="1900"/>
            </a:lvl1pPr>
            <a:lvl2pPr marL="483306" indent="0">
              <a:buNone/>
              <a:defRPr sz="1300"/>
            </a:lvl2pPr>
            <a:lvl3pPr marL="966612" indent="0">
              <a:buNone/>
              <a:defRPr sz="1100"/>
            </a:lvl3pPr>
            <a:lvl4pPr marL="1449918" indent="0">
              <a:buNone/>
              <a:defRPr sz="1000"/>
            </a:lvl4pPr>
            <a:lvl5pPr marL="1933224" indent="0">
              <a:buNone/>
              <a:defRPr sz="1000"/>
            </a:lvl5pPr>
            <a:lvl6pPr marL="2416531" indent="0">
              <a:buNone/>
              <a:defRPr sz="1000"/>
            </a:lvl6pPr>
            <a:lvl7pPr marL="2899837" indent="0">
              <a:buNone/>
              <a:defRPr sz="1000"/>
            </a:lvl7pPr>
            <a:lvl8pPr marL="3383143" indent="0">
              <a:buNone/>
              <a:defRPr sz="1000"/>
            </a:lvl8pPr>
            <a:lvl9pPr marL="3866449" indent="0">
              <a:buNone/>
              <a:defRPr sz="1000"/>
            </a:lvl9pPr>
          </a:lstStyle>
          <a:p>
            <a:pPr lvl="0"/>
            <a:r>
              <a:rPr lang="en-US" smtClean="0"/>
              <a:t>Click to edit Master text styles</a:t>
            </a:r>
          </a:p>
        </p:txBody>
      </p:sp>
      <p:sp>
        <p:nvSpPr>
          <p:cNvPr id="8" name="Picture Placeholder 2"/>
          <p:cNvSpPr>
            <a:spLocks noGrp="1"/>
          </p:cNvSpPr>
          <p:nvPr>
            <p:ph type="pic" idx="1"/>
          </p:nvPr>
        </p:nvSpPr>
        <p:spPr>
          <a:xfrm>
            <a:off x="5345148" y="383352"/>
            <a:ext cx="3840480" cy="5672615"/>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966612" rtl="0" eaLnBrk="1" latinLnBrk="0" hangingPunct="1">
              <a:spcBef>
                <a:spcPts val="2114"/>
              </a:spcBef>
              <a:buClr>
                <a:schemeClr val="accent1">
                  <a:lumMod val="60000"/>
                  <a:lumOff val="40000"/>
                </a:schemeClr>
              </a:buClr>
              <a:buSzPct val="110000"/>
              <a:buFont typeface="Wingdings 2" pitchFamily="18" charset="2"/>
              <a:buNone/>
              <a:defRPr sz="3400" kern="1200">
                <a:solidFill>
                  <a:schemeClr val="tx1">
                    <a:lumMod val="65000"/>
                    <a:lumOff val="35000"/>
                  </a:schemeClr>
                </a:solidFill>
                <a:latin typeface="+mn-lt"/>
                <a:ea typeface="+mn-ea"/>
                <a:cs typeface="+mn-cs"/>
              </a:defRPr>
            </a:lvl1pPr>
            <a:lvl2pPr marL="483306" indent="0">
              <a:buNone/>
              <a:defRPr sz="3000"/>
            </a:lvl2pPr>
            <a:lvl3pPr marL="966612" indent="0">
              <a:buNone/>
              <a:defRPr sz="2500"/>
            </a:lvl3pPr>
            <a:lvl4pPr marL="1449918" indent="0">
              <a:buNone/>
              <a:defRPr sz="2100"/>
            </a:lvl4pPr>
            <a:lvl5pPr marL="1933224" indent="0">
              <a:buNone/>
              <a:defRPr sz="2100"/>
            </a:lvl5pPr>
            <a:lvl6pPr marL="2416531" indent="0">
              <a:buNone/>
              <a:defRPr sz="2100"/>
            </a:lvl6pPr>
            <a:lvl7pPr marL="2899837" indent="0">
              <a:buNone/>
              <a:defRPr sz="2100"/>
            </a:lvl7pPr>
            <a:lvl8pPr marL="3383143" indent="0">
              <a:buNone/>
              <a:defRPr sz="2100"/>
            </a:lvl8pPr>
            <a:lvl9pPr marL="3866449" indent="0">
              <a:buNone/>
              <a:defRPr sz="2100"/>
            </a:lvl9pPr>
          </a:lstStyle>
          <a:p>
            <a:pPr lvl="0"/>
            <a:r>
              <a:rPr lang="en-US" noProof="0" smtClean="0"/>
              <a:t>Click icon to add picture</a:t>
            </a:r>
            <a:endParaRPr noProof="0"/>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BE0F1BEC-25A5-4E67-9096-4A121878EB12}" type="datetime1">
              <a:rPr lang="es-ES"/>
              <a:pPr/>
              <a:t>04/09/2013</a:t>
            </a:fld>
            <a:endParaRPr 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C7846536-1B09-4F82-ADF1-C5C67EFF028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C1CBB09B-FAB7-4F98-9537-087B6AC86C6E}" type="datetime1">
              <a:rPr lang="es-ES"/>
              <a:pPr/>
              <a:t>04/09/2013</a:t>
            </a:fld>
            <a:endParaRPr 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CC8F41E8-5A79-45C2-B045-CE020CEE9812}"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38282" y="392854"/>
            <a:ext cx="1600200" cy="5946987"/>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76738" y="392854"/>
            <a:ext cx="7024212" cy="5946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CD367975-51F6-4BCB-9819-5CF0D91EBFC6}" type="datetime1">
              <a:rPr lang="es-ES"/>
              <a:pPr/>
              <a:t>04/09/2013</a:t>
            </a:fld>
            <a:endParaRPr 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2516644C-404A-4828-B4BC-AA2517512B4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22C149F2-35AD-4102-8018-2B83848A12D6}" type="datetime1">
              <a:rPr lang="es-ES"/>
              <a:pPr/>
              <a:t>04/09/2013</a:t>
            </a:fld>
            <a:endParaRPr 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21C1C560-D8A2-43BB-8AA7-2B042C0BEF9B}"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81716" y="3576321"/>
            <a:ext cx="8837771" cy="1568027"/>
          </a:xfrm>
        </p:spPr>
        <p:txBody>
          <a:bodyPr/>
          <a:lstStyle/>
          <a:p>
            <a:r>
              <a:rPr lang="en-US" smtClean="0"/>
              <a:t>Click to edit Master title style</a:t>
            </a:r>
            <a:endParaRPr/>
          </a:p>
        </p:txBody>
      </p:sp>
      <p:sp>
        <p:nvSpPr>
          <p:cNvPr id="3" name="Subtitle 2"/>
          <p:cNvSpPr>
            <a:spLocks noGrp="1"/>
          </p:cNvSpPr>
          <p:nvPr>
            <p:ph type="subTitle" idx="1"/>
          </p:nvPr>
        </p:nvSpPr>
        <p:spPr>
          <a:xfrm>
            <a:off x="381716" y="5089098"/>
            <a:ext cx="8837771" cy="1037516"/>
          </a:xfrm>
        </p:spPr>
        <p:txBody>
          <a:bodyPr>
            <a:normAutofit/>
          </a:bodyPr>
          <a:lstStyle>
            <a:lvl1pPr marL="0" indent="0" algn="ctr">
              <a:spcBef>
                <a:spcPts val="317"/>
              </a:spcBef>
              <a:buNone/>
              <a:defRPr sz="1900">
                <a:solidFill>
                  <a:schemeClr val="tx1">
                    <a:tint val="75000"/>
                  </a:schemeClr>
                </a:solidFill>
              </a:defRPr>
            </a:lvl1pPr>
            <a:lvl2pPr marL="483306" indent="0" algn="ctr">
              <a:buNone/>
              <a:defRPr>
                <a:solidFill>
                  <a:schemeClr val="tx1">
                    <a:tint val="75000"/>
                  </a:schemeClr>
                </a:solidFill>
              </a:defRPr>
            </a:lvl2pPr>
            <a:lvl3pPr marL="966612" indent="0" algn="ctr">
              <a:buNone/>
              <a:defRPr>
                <a:solidFill>
                  <a:schemeClr val="tx1">
                    <a:tint val="75000"/>
                  </a:schemeClr>
                </a:solidFill>
              </a:defRPr>
            </a:lvl3pPr>
            <a:lvl4pPr marL="1449918" indent="0" algn="ctr">
              <a:buNone/>
              <a:defRPr>
                <a:solidFill>
                  <a:schemeClr val="tx1">
                    <a:tint val="75000"/>
                  </a:schemeClr>
                </a:solidFill>
              </a:defRPr>
            </a:lvl4pPr>
            <a:lvl5pPr marL="1933224" indent="0" algn="ctr">
              <a:buNone/>
              <a:defRPr>
                <a:solidFill>
                  <a:schemeClr val="tx1">
                    <a:tint val="75000"/>
                  </a:schemeClr>
                </a:solidFill>
              </a:defRPr>
            </a:lvl5pPr>
            <a:lvl6pPr marL="2416531" indent="0" algn="ctr">
              <a:buNone/>
              <a:defRPr>
                <a:solidFill>
                  <a:schemeClr val="tx1">
                    <a:tint val="75000"/>
                  </a:schemeClr>
                </a:solidFill>
              </a:defRPr>
            </a:lvl6pPr>
            <a:lvl7pPr marL="2899837" indent="0" algn="ctr">
              <a:buNone/>
              <a:defRPr>
                <a:solidFill>
                  <a:schemeClr val="tx1">
                    <a:tint val="75000"/>
                  </a:schemeClr>
                </a:solidFill>
              </a:defRPr>
            </a:lvl7pPr>
            <a:lvl8pPr marL="3383143" indent="0" algn="ctr">
              <a:buNone/>
              <a:defRPr>
                <a:solidFill>
                  <a:schemeClr val="tx1">
                    <a:tint val="75000"/>
                  </a:schemeClr>
                </a:solidFill>
              </a:defRPr>
            </a:lvl8pPr>
            <a:lvl9pPr marL="3866449" indent="0" algn="ctr">
              <a:buNone/>
              <a:defRPr>
                <a:solidFill>
                  <a:schemeClr val="tx1">
                    <a:tint val="75000"/>
                  </a:schemeClr>
                </a:solidFill>
              </a:defRPr>
            </a:lvl9pPr>
          </a:lstStyle>
          <a:p>
            <a:r>
              <a:rPr lang="en-US" smtClean="0"/>
              <a:t>Click to edit Master subtitle style</a:t>
            </a:r>
            <a:endParaRPr/>
          </a:p>
        </p:txBody>
      </p:sp>
      <p:sp>
        <p:nvSpPr>
          <p:cNvPr id="9" name="Picture Placeholder 2"/>
          <p:cNvSpPr>
            <a:spLocks noGrp="1"/>
          </p:cNvSpPr>
          <p:nvPr>
            <p:ph type="pic" idx="13"/>
          </p:nvPr>
        </p:nvSpPr>
        <p:spPr>
          <a:xfrm>
            <a:off x="389529" y="387774"/>
            <a:ext cx="8822142" cy="302598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3400"/>
            </a:lvl1pPr>
            <a:lvl2pPr marL="483306" indent="0">
              <a:buNone/>
              <a:defRPr sz="3000"/>
            </a:lvl2pPr>
            <a:lvl3pPr marL="966612" indent="0">
              <a:buNone/>
              <a:defRPr sz="2500"/>
            </a:lvl3pPr>
            <a:lvl4pPr marL="1449918" indent="0">
              <a:buNone/>
              <a:defRPr sz="2100"/>
            </a:lvl4pPr>
            <a:lvl5pPr marL="1933224" indent="0">
              <a:buNone/>
              <a:defRPr sz="2100"/>
            </a:lvl5pPr>
            <a:lvl6pPr marL="2416531" indent="0">
              <a:buNone/>
              <a:defRPr sz="2100"/>
            </a:lvl6pPr>
            <a:lvl7pPr marL="2899837" indent="0">
              <a:buNone/>
              <a:defRPr sz="2100"/>
            </a:lvl7pPr>
            <a:lvl8pPr marL="3383143" indent="0">
              <a:buNone/>
              <a:defRPr sz="2100"/>
            </a:lvl8pPr>
            <a:lvl9pPr marL="3866449" indent="0">
              <a:buNone/>
              <a:defRPr sz="2100"/>
            </a:lvl9pPr>
          </a:lstStyle>
          <a:p>
            <a:pPr lvl="0"/>
            <a:r>
              <a:rPr lang="en-US" noProof="0" smtClean="0"/>
              <a:t>Click icon to add picture</a:t>
            </a:r>
            <a:endParaRPr noProof="0"/>
          </a:p>
        </p:txBody>
      </p:sp>
      <p:sp>
        <p:nvSpPr>
          <p:cNvPr id="5" name="Date Placeholder 3"/>
          <p:cNvSpPr>
            <a:spLocks noGrp="1"/>
          </p:cNvSpPr>
          <p:nvPr>
            <p:ph type="dt" sz="half" idx="14"/>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CF08E14-3647-400D-AC56-45D99B158438}" type="datetime1">
              <a:rPr lang="en-US"/>
              <a:pPr/>
              <a:t>9/4/2013</a:t>
            </a:fld>
            <a:endParaRPr lang="en-US">
              <a:solidFill>
                <a:srgbClr val="000000"/>
              </a:solidFill>
            </a:endParaRPr>
          </a:p>
        </p:txBody>
      </p:sp>
      <p:sp>
        <p:nvSpPr>
          <p:cNvPr id="6" name="Footer Placeholder 4"/>
          <p:cNvSpPr>
            <a:spLocks noGrp="1"/>
          </p:cNvSpPr>
          <p:nvPr>
            <p:ph type="ftr" sz="quarter" idx="15"/>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lvl1pPr>
          </a:lstStyle>
          <a:p>
            <a:endParaRPr lang="en-US"/>
          </a:p>
        </p:txBody>
      </p:sp>
      <p:sp>
        <p:nvSpPr>
          <p:cNvPr id="7" name="Slide Number Placeholder 5"/>
          <p:cNvSpPr>
            <a:spLocks noGrp="1"/>
          </p:cNvSpPr>
          <p:nvPr>
            <p:ph type="sldNum" sz="quarter" idx="16"/>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41A2780B-932A-4E9D-9756-0FC895836492}" type="slidenum">
              <a:rPr lang="en-US"/>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6739" y="2563354"/>
            <a:ext cx="8459391" cy="1452880"/>
          </a:xfrm>
        </p:spPr>
        <p:txBody>
          <a:bodyPr/>
          <a:lstStyle>
            <a:lvl1pPr algn="ctr">
              <a:defRPr sz="4900" b="0" cap="none" baseline="0"/>
            </a:lvl1pPr>
          </a:lstStyle>
          <a:p>
            <a:r>
              <a:rPr lang="en-US" smtClean="0"/>
              <a:t>Click to edit Master title style</a:t>
            </a:r>
            <a:endParaRPr/>
          </a:p>
        </p:txBody>
      </p:sp>
      <p:sp>
        <p:nvSpPr>
          <p:cNvPr id="3" name="Text Placeholder 2"/>
          <p:cNvSpPr>
            <a:spLocks noGrp="1"/>
          </p:cNvSpPr>
          <p:nvPr>
            <p:ph type="body" idx="1"/>
          </p:nvPr>
        </p:nvSpPr>
        <p:spPr>
          <a:xfrm>
            <a:off x="576739" y="3985073"/>
            <a:ext cx="8459391" cy="1600199"/>
          </a:xfrm>
        </p:spPr>
        <p:txBody>
          <a:bodyPr>
            <a:normAutofit/>
          </a:bodyPr>
          <a:lstStyle>
            <a:lvl1pPr marL="0" indent="0" algn="ctr">
              <a:spcBef>
                <a:spcPts val="317"/>
              </a:spcBef>
              <a:buNone/>
              <a:defRPr sz="1900">
                <a:solidFill>
                  <a:schemeClr val="tx1">
                    <a:tint val="75000"/>
                  </a:schemeClr>
                </a:solidFill>
              </a:defRPr>
            </a:lvl1pPr>
            <a:lvl2pPr marL="483306" indent="0">
              <a:buNone/>
              <a:defRPr sz="1900">
                <a:solidFill>
                  <a:schemeClr val="tx1">
                    <a:tint val="75000"/>
                  </a:schemeClr>
                </a:solidFill>
              </a:defRPr>
            </a:lvl2pPr>
            <a:lvl3pPr marL="966612" indent="0">
              <a:buNone/>
              <a:defRPr sz="1700">
                <a:solidFill>
                  <a:schemeClr val="tx1">
                    <a:tint val="75000"/>
                  </a:schemeClr>
                </a:solidFill>
              </a:defRPr>
            </a:lvl3pPr>
            <a:lvl4pPr marL="1449918" indent="0">
              <a:buNone/>
              <a:defRPr sz="1500">
                <a:solidFill>
                  <a:schemeClr val="tx1">
                    <a:tint val="75000"/>
                  </a:schemeClr>
                </a:solidFill>
              </a:defRPr>
            </a:lvl4pPr>
            <a:lvl5pPr marL="1933224" indent="0">
              <a:buNone/>
              <a:defRPr sz="1500">
                <a:solidFill>
                  <a:schemeClr val="tx1">
                    <a:tint val="75000"/>
                  </a:schemeClr>
                </a:solidFill>
              </a:defRPr>
            </a:lvl5pPr>
            <a:lvl6pPr marL="2416531" indent="0">
              <a:buNone/>
              <a:defRPr sz="1500">
                <a:solidFill>
                  <a:schemeClr val="tx1">
                    <a:tint val="75000"/>
                  </a:schemeClr>
                </a:solidFill>
              </a:defRPr>
            </a:lvl6pPr>
            <a:lvl7pPr marL="2899837" indent="0">
              <a:buNone/>
              <a:defRPr sz="1500">
                <a:solidFill>
                  <a:schemeClr val="tx1">
                    <a:tint val="75000"/>
                  </a:schemeClr>
                </a:solidFill>
              </a:defRPr>
            </a:lvl7pPr>
            <a:lvl8pPr marL="3383143" indent="0">
              <a:buNone/>
              <a:defRPr sz="1500">
                <a:solidFill>
                  <a:schemeClr val="tx1">
                    <a:tint val="75000"/>
                  </a:schemeClr>
                </a:solidFill>
              </a:defRPr>
            </a:lvl8pPr>
            <a:lvl9pPr marL="3866449"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AAFF8D63-B155-4EA0-8105-0C3BD7CD99FE}" type="datetime1">
              <a:rPr lang="es-ES"/>
              <a:pPr/>
              <a:t>04/09/2013</a:t>
            </a:fld>
            <a:endParaRPr lang="en-US"/>
          </a:p>
        </p:txBody>
      </p:sp>
      <p:sp>
        <p:nvSpPr>
          <p:cNvPr id="5" name="Footer Placeholder 4"/>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60B3F963-1688-4BEC-8A4D-633335CB37B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76739" y="114748"/>
            <a:ext cx="8444390" cy="1426086"/>
          </a:xfrm>
        </p:spPr>
        <p:txBody>
          <a:bodyPr/>
          <a:lstStyle/>
          <a:p>
            <a:r>
              <a:rPr lang="en-US" smtClean="0"/>
              <a:t>Click to edit Master title style</a:t>
            </a:r>
            <a:endParaRPr/>
          </a:p>
        </p:txBody>
      </p:sp>
      <p:sp>
        <p:nvSpPr>
          <p:cNvPr id="3" name="Content Placeholder 2"/>
          <p:cNvSpPr>
            <a:spLocks noGrp="1"/>
          </p:cNvSpPr>
          <p:nvPr>
            <p:ph sz="half" idx="1"/>
          </p:nvPr>
        </p:nvSpPr>
        <p:spPr>
          <a:xfrm>
            <a:off x="576739" y="1706881"/>
            <a:ext cx="4032504" cy="4632960"/>
          </a:xfrm>
        </p:spPr>
        <p:txBody>
          <a:bodyPr>
            <a:normAutofit/>
          </a:bodyPr>
          <a:lstStyle>
            <a:lvl1pPr>
              <a:spcBef>
                <a:spcPts val="1691"/>
              </a:spcBef>
              <a:defRPr sz="21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988625" y="1706881"/>
            <a:ext cx="4032504" cy="4632960"/>
          </a:xfrm>
        </p:spPr>
        <p:txBody>
          <a:bodyPr>
            <a:normAutofit/>
          </a:bodyPr>
          <a:lstStyle>
            <a:lvl1pPr>
              <a:spcBef>
                <a:spcPts val="1691"/>
              </a:spcBef>
              <a:defRPr sz="2100"/>
            </a:lvl1pPr>
            <a:lvl2pPr>
              <a:defRPr sz="1900"/>
            </a:lvl2pPr>
            <a:lvl3pPr>
              <a:defRPr sz="19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897C5E80-2BF4-4EBE-B299-625A8A8BDB51}" type="datetime1">
              <a:rPr lang="es-ES"/>
              <a:pPr/>
              <a:t>04/09/2013</a:t>
            </a:fld>
            <a:endParaRPr 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846B5680-EA93-43B6-ABCB-EFDDFCE9B90E}"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6738" y="114748"/>
            <a:ext cx="8444390" cy="142608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76738" y="1550106"/>
            <a:ext cx="4032504" cy="800946"/>
          </a:xfrm>
        </p:spPr>
        <p:txBody>
          <a:bodyPr anchor="b">
            <a:noAutofit/>
          </a:bodyPr>
          <a:lstStyle>
            <a:lvl1pPr marL="0" indent="0" algn="ctr">
              <a:spcBef>
                <a:spcPts val="0"/>
              </a:spcBef>
              <a:buNone/>
              <a:defRPr sz="2500" b="0">
                <a:solidFill>
                  <a:schemeClr val="accent1">
                    <a:lumMod val="60000"/>
                    <a:lumOff val="40000"/>
                  </a:schemeClr>
                </a:solidFill>
              </a:defRPr>
            </a:lvl1pPr>
            <a:lvl2pPr marL="483306" indent="0">
              <a:buNone/>
              <a:defRPr sz="2100" b="1"/>
            </a:lvl2pPr>
            <a:lvl3pPr marL="966612" indent="0">
              <a:buNone/>
              <a:defRPr sz="1900" b="1"/>
            </a:lvl3pPr>
            <a:lvl4pPr marL="1449918" indent="0">
              <a:buNone/>
              <a:defRPr sz="1700" b="1"/>
            </a:lvl4pPr>
            <a:lvl5pPr marL="1933224" indent="0">
              <a:buNone/>
              <a:defRPr sz="1700" b="1"/>
            </a:lvl5pPr>
            <a:lvl6pPr marL="2416531" indent="0">
              <a:buNone/>
              <a:defRPr sz="1700" b="1"/>
            </a:lvl6pPr>
            <a:lvl7pPr marL="2899837" indent="0">
              <a:buNone/>
              <a:defRPr sz="1700" b="1"/>
            </a:lvl7pPr>
            <a:lvl8pPr marL="3383143" indent="0">
              <a:buNone/>
              <a:defRPr sz="1700" b="1"/>
            </a:lvl8pPr>
            <a:lvl9pPr marL="3866449"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576738" y="2503910"/>
            <a:ext cx="4032504" cy="3835931"/>
          </a:xfrm>
        </p:spPr>
        <p:txBody>
          <a:bodyPr>
            <a:normAutofit/>
          </a:bodyPr>
          <a:lstStyle>
            <a:lvl1pPr>
              <a:spcBef>
                <a:spcPts val="1691"/>
              </a:spcBef>
              <a:defRPr sz="2100"/>
            </a:lvl1pPr>
            <a:lvl2pPr>
              <a:defRPr sz="1900"/>
            </a:lvl2pPr>
            <a:lvl3pPr>
              <a:defRPr sz="1900"/>
            </a:lvl3pPr>
            <a:lvl4pPr>
              <a:defRPr sz="1900"/>
            </a:lvl4pPr>
            <a:lvl5pPr>
              <a:defRPr sz="19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88624" y="1550106"/>
            <a:ext cx="4032504" cy="800946"/>
          </a:xfrm>
        </p:spPr>
        <p:txBody>
          <a:bodyPr anchor="b">
            <a:noAutofit/>
          </a:bodyPr>
          <a:lstStyle>
            <a:lvl1pPr marL="0" indent="0" algn="ctr">
              <a:spcBef>
                <a:spcPts val="0"/>
              </a:spcBef>
              <a:buNone/>
              <a:defRPr sz="2500" b="0">
                <a:solidFill>
                  <a:schemeClr val="accent1">
                    <a:lumMod val="60000"/>
                    <a:lumOff val="40000"/>
                  </a:schemeClr>
                </a:solidFill>
              </a:defRPr>
            </a:lvl1pPr>
            <a:lvl2pPr marL="483306" indent="0">
              <a:buNone/>
              <a:defRPr sz="2100" b="1"/>
            </a:lvl2pPr>
            <a:lvl3pPr marL="966612" indent="0">
              <a:buNone/>
              <a:defRPr sz="1900" b="1"/>
            </a:lvl3pPr>
            <a:lvl4pPr marL="1449918" indent="0">
              <a:buNone/>
              <a:defRPr sz="1700" b="1"/>
            </a:lvl4pPr>
            <a:lvl5pPr marL="1933224" indent="0">
              <a:buNone/>
              <a:defRPr sz="1700" b="1"/>
            </a:lvl5pPr>
            <a:lvl6pPr marL="2416531" indent="0">
              <a:buNone/>
              <a:defRPr sz="1700" b="1"/>
            </a:lvl6pPr>
            <a:lvl7pPr marL="2899837" indent="0">
              <a:buNone/>
              <a:defRPr sz="1700" b="1"/>
            </a:lvl7pPr>
            <a:lvl8pPr marL="3383143" indent="0">
              <a:buNone/>
              <a:defRPr sz="1700" b="1"/>
            </a:lvl8pPr>
            <a:lvl9pPr marL="3866449"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988624" y="2503910"/>
            <a:ext cx="4032504" cy="3835931"/>
          </a:xfrm>
        </p:spPr>
        <p:txBody>
          <a:bodyPr>
            <a:normAutofit/>
          </a:bodyPr>
          <a:lstStyle>
            <a:lvl1pPr>
              <a:spcBef>
                <a:spcPts val="1691"/>
              </a:spcBef>
              <a:defRPr sz="2100"/>
            </a:lvl1pPr>
            <a:lvl2pPr>
              <a:defRPr sz="1900"/>
            </a:lvl2pPr>
            <a:lvl3pPr>
              <a:defRPr sz="1900"/>
            </a:lvl3pPr>
            <a:lvl4pPr>
              <a:defRPr sz="1900"/>
            </a:lvl4pPr>
            <a:lvl5pPr>
              <a:defRPr sz="19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3C036433-3458-450F-B2E9-5191C7F08877}" type="datetime1">
              <a:rPr lang="es-ES"/>
              <a:pPr/>
              <a:t>04/09/2013</a:t>
            </a:fld>
            <a:endParaRPr lang="en-US"/>
          </a:p>
        </p:txBody>
      </p:sp>
      <p:sp>
        <p:nvSpPr>
          <p:cNvPr id="8" name="Footer Placeholder 7"/>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9" name="Slide Number Placeholder 8"/>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0A58B5B3-4309-4A02-A574-CFCF0503151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2D7A9DAD-5FC1-45AC-B78F-48C3E3D756D6}" type="datetime1">
              <a:rPr lang="es-ES"/>
              <a:pPr/>
              <a:t>04/09/2013</a:t>
            </a:fld>
            <a:endParaRPr lang="en-US"/>
          </a:p>
        </p:txBody>
      </p:sp>
      <p:sp>
        <p:nvSpPr>
          <p:cNvPr id="4" name="Footer Placeholder 3"/>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5" name="Slide Number Placeholder 4"/>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3604568B-B4CF-4131-ADF9-0DB4DF021D1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2EE057DF-8083-4B38-91F4-949A1FD1AF52}" type="datetime1">
              <a:rPr lang="es-ES"/>
              <a:pPr/>
              <a:t>04/09/2013</a:t>
            </a:fld>
            <a:endParaRPr lang="en-US"/>
          </a:p>
        </p:txBody>
      </p:sp>
      <p:sp>
        <p:nvSpPr>
          <p:cNvPr id="3" name="Footer Placeholder 2"/>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4" name="Slide Number Placeholder 3"/>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05F8FA90-D4CB-44AB-9020-37D70AB9AF8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69" y="652663"/>
            <a:ext cx="4032504" cy="1239520"/>
          </a:xfrm>
        </p:spPr>
        <p:txBody>
          <a:bodyPr/>
          <a:lstStyle>
            <a:lvl1pPr algn="ctr">
              <a:defRPr sz="3800" b="0"/>
            </a:lvl1pPr>
          </a:lstStyle>
          <a:p>
            <a:r>
              <a:rPr lang="en-US" smtClean="0"/>
              <a:t>Click to edit Master title style</a:t>
            </a:r>
            <a:endParaRPr/>
          </a:p>
        </p:txBody>
      </p:sp>
      <p:sp>
        <p:nvSpPr>
          <p:cNvPr id="3" name="Content Placeholder 2"/>
          <p:cNvSpPr>
            <a:spLocks noGrp="1"/>
          </p:cNvSpPr>
          <p:nvPr>
            <p:ph idx="1"/>
          </p:nvPr>
        </p:nvSpPr>
        <p:spPr>
          <a:xfrm>
            <a:off x="4979965" y="392853"/>
            <a:ext cx="4032504" cy="5946987"/>
          </a:xfrm>
        </p:spPr>
        <p:txBody>
          <a:bodyPr>
            <a:normAutofit/>
          </a:bodyPr>
          <a:lstStyle>
            <a:lvl1pPr>
              <a:spcBef>
                <a:spcPts val="2114"/>
              </a:spcBef>
              <a:defRPr sz="2300"/>
            </a:lvl1pPr>
            <a:lvl2pPr>
              <a:defRPr sz="2100"/>
            </a:lvl2pPr>
            <a:lvl3pPr>
              <a:defRPr sz="1900"/>
            </a:lvl3pPr>
            <a:lvl4pPr>
              <a:defRPr sz="1900"/>
            </a:lvl4pPr>
            <a:lvl5pPr>
              <a:defRPr sz="19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560069" y="1907046"/>
            <a:ext cx="4032504" cy="3968162"/>
          </a:xfrm>
        </p:spPr>
        <p:txBody>
          <a:bodyPr>
            <a:normAutofit/>
          </a:bodyPr>
          <a:lstStyle>
            <a:lvl1pPr marL="0" indent="0" algn="ctr">
              <a:buNone/>
              <a:defRPr sz="1900"/>
            </a:lvl1pPr>
            <a:lvl2pPr marL="483306" indent="0">
              <a:buNone/>
              <a:defRPr sz="1300"/>
            </a:lvl2pPr>
            <a:lvl3pPr marL="966612" indent="0">
              <a:buNone/>
              <a:defRPr sz="1100"/>
            </a:lvl3pPr>
            <a:lvl4pPr marL="1449918" indent="0">
              <a:buNone/>
              <a:defRPr sz="1000"/>
            </a:lvl4pPr>
            <a:lvl5pPr marL="1933224" indent="0">
              <a:buNone/>
              <a:defRPr sz="1000"/>
            </a:lvl5pPr>
            <a:lvl6pPr marL="2416531" indent="0">
              <a:buNone/>
              <a:defRPr sz="1000"/>
            </a:lvl6pPr>
            <a:lvl7pPr marL="2899837" indent="0">
              <a:buNone/>
              <a:defRPr sz="1000"/>
            </a:lvl7pPr>
            <a:lvl8pPr marL="3383143" indent="0">
              <a:buNone/>
              <a:defRPr sz="1000"/>
            </a:lvl8pPr>
            <a:lvl9pPr marL="3866449"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910263" y="6694488"/>
            <a:ext cx="2241550"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F508F360-2D94-419E-94F8-37928F1F7A94}" type="datetime1">
              <a:rPr lang="es-ES"/>
              <a:pPr/>
              <a:t>04/09/2013</a:t>
            </a:fld>
            <a:endParaRPr lang="en-US"/>
          </a:p>
        </p:txBody>
      </p:sp>
      <p:sp>
        <p:nvSpPr>
          <p:cNvPr id="6" name="Footer Placeholder 5"/>
          <p:cNvSpPr>
            <a:spLocks noGrp="1"/>
          </p:cNvSpPr>
          <p:nvPr>
            <p:ph type="ftr" sz="quarter" idx="11"/>
          </p:nvPr>
        </p:nvSpPr>
        <p:spPr>
          <a:xfrm>
            <a:off x="277813" y="6694488"/>
            <a:ext cx="5083175" cy="388937"/>
          </a:xfrm>
          <a:prstGeom prst="rect">
            <a:avLst/>
          </a:prstGeom>
        </p:spPr>
        <p:txBody>
          <a:bodyPr vert="horz" wrap="square" lIns="91440" tIns="45720" rIns="91440" bIns="45720" numCol="1" anchor="t" anchorCtr="0" compatLnSpc="1">
            <a:prstTxWarp prst="textNoShape">
              <a:avLst/>
            </a:prstTxWarp>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a:xfrm>
            <a:off x="8293100" y="6694488"/>
            <a:ext cx="1039813" cy="388937"/>
          </a:xfrm>
          <a:prstGeom prst="rect">
            <a:avLst/>
          </a:prstGeom>
        </p:spPr>
        <p:txBody>
          <a:bodyPr vert="horz" wrap="square" lIns="91440" tIns="45720" rIns="91440" bIns="45720" numCol="1" anchor="t" anchorCtr="0" compatLnSpc="1">
            <a:prstTxWarp prst="textNoShape">
              <a:avLst/>
            </a:prstTxWarp>
          </a:bodyPr>
          <a:lstStyle>
            <a:lvl1pPr>
              <a:defRPr/>
            </a:lvl1pPr>
          </a:lstStyle>
          <a:p>
            <a:fld id="{E78E6E91-F5BD-4648-9168-F1362C76652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76263" y="115888"/>
            <a:ext cx="8445500" cy="142557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576263" y="1706563"/>
            <a:ext cx="8445500" cy="46339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28" name="Picture 6" descr="wiley_logo.png"/>
          <p:cNvPicPr>
            <a:picLocks noChangeAspect="1"/>
          </p:cNvPicPr>
          <p:nvPr userDrawn="1"/>
        </p:nvPicPr>
        <p:blipFill>
          <a:blip r:embed="rId14" cstate="print"/>
          <a:srcRect/>
          <a:stretch>
            <a:fillRect/>
          </a:stretch>
        </p:blipFill>
        <p:spPr bwMode="auto">
          <a:xfrm>
            <a:off x="500063" y="6664325"/>
            <a:ext cx="379412" cy="519113"/>
          </a:xfrm>
          <a:prstGeom prst="rect">
            <a:avLst/>
          </a:prstGeom>
          <a:noFill/>
          <a:ln w="9525">
            <a:noFill/>
            <a:miter lim="800000"/>
            <a:headEnd/>
            <a:tailEnd/>
          </a:ln>
        </p:spPr>
      </p:pic>
      <p:sp>
        <p:nvSpPr>
          <p:cNvPr id="9" name="TextBox 8"/>
          <p:cNvSpPr txBox="1"/>
          <p:nvPr userDrawn="1"/>
        </p:nvSpPr>
        <p:spPr>
          <a:xfrm>
            <a:off x="879475" y="6667500"/>
            <a:ext cx="6961188" cy="415925"/>
          </a:xfrm>
          <a:prstGeom prst="rect">
            <a:avLst/>
          </a:prstGeom>
          <a:noFill/>
        </p:spPr>
        <p:txBody>
          <a:bodyPr>
            <a:spAutoFit/>
          </a:bodyPr>
          <a:lstStyle/>
          <a:p>
            <a:pPr fontAlgn="auto">
              <a:spcBef>
                <a:spcPts val="0"/>
              </a:spcBef>
              <a:spcAft>
                <a:spcPts val="0"/>
              </a:spcAft>
              <a:defRPr/>
            </a:pPr>
            <a:r>
              <a:rPr lang="en-US" sz="1100" dirty="0">
                <a:latin typeface="+mn-lt"/>
                <a:ea typeface="ＭＳ Ｐゴシック" charset="-128"/>
                <a:cs typeface="+mn-cs"/>
              </a:rPr>
              <a:t>PowerPoint Presentation for Dennis, Wixom, &amp; Tegarden </a:t>
            </a:r>
            <a:r>
              <a:rPr lang="en-US" sz="1100" i="1" dirty="0">
                <a:latin typeface="+mn-lt"/>
                <a:ea typeface="ＭＳ Ｐゴシック" charset="-128"/>
                <a:cs typeface="+mn-cs"/>
              </a:rPr>
              <a:t>Systems Analysis and Design with UML, 4th Edition</a:t>
            </a:r>
          </a:p>
          <a:p>
            <a:pPr fontAlgn="auto">
              <a:spcBef>
                <a:spcPts val="0"/>
              </a:spcBef>
              <a:spcAft>
                <a:spcPts val="0"/>
              </a:spcAft>
              <a:defRPr/>
            </a:pPr>
            <a:r>
              <a:rPr lang="en-US" sz="1000" dirty="0">
                <a:latin typeface="+mn-lt"/>
                <a:ea typeface="ＭＳ Ｐゴシック" charset="-128"/>
                <a:cs typeface="+mn-cs"/>
              </a:rPr>
              <a:t>Copyright © 2012 John Wiley &amp; Sons, Inc.  All rights reserved.</a:t>
            </a:r>
          </a:p>
        </p:txBody>
      </p:sp>
    </p:spTree>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 id="2147483987" r:id="rId12"/>
  </p:sldLayoutIdLst>
  <p:txStyles>
    <p:titleStyle>
      <a:lvl1pPr algn="ctr" rtl="0" eaLnBrk="0" fontAlgn="base" hangingPunct="0">
        <a:spcBef>
          <a:spcPct val="0"/>
        </a:spcBef>
        <a:spcAft>
          <a:spcPct val="0"/>
        </a:spcAft>
        <a:defRPr sz="4900" kern="1200">
          <a:solidFill>
            <a:schemeClr val="accent1"/>
          </a:solidFill>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5pPr>
      <a:lvl6pPr marL="483306"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6pPr>
      <a:lvl7pPr marL="966612"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7pPr>
      <a:lvl8pPr marL="1449918"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8pPr>
      <a:lvl9pPr marL="1933224" algn="ctr" rtl="0" fontAlgn="base">
        <a:spcBef>
          <a:spcPct val="0"/>
        </a:spcBef>
        <a:spcAft>
          <a:spcPct val="0"/>
        </a:spcAft>
        <a:defRPr sz="4900">
          <a:solidFill>
            <a:schemeClr val="accent1"/>
          </a:solidFill>
          <a:latin typeface="News Gothic MT" pitchFamily="-107" charset="0"/>
          <a:ea typeface="ＭＳ Ｐゴシック" pitchFamily="-107" charset="-128"/>
          <a:cs typeface="ＭＳ Ｐゴシック" pitchFamily="-107" charset="-128"/>
        </a:defRPr>
      </a:lvl9pPr>
    </p:titleStyle>
    <p:bodyStyle>
      <a:lvl1pPr marL="368300" indent="-368300" algn="l" rtl="0" eaLnBrk="0" fontAlgn="base" hangingPunct="0">
        <a:spcBef>
          <a:spcPts val="2113"/>
        </a:spcBef>
        <a:spcAft>
          <a:spcPct val="0"/>
        </a:spcAft>
        <a:buClr>
          <a:srgbClr val="6FB7D7"/>
        </a:buClr>
        <a:buSzPct val="110000"/>
        <a:buFont typeface="Wingdings 2" pitchFamily="18" charset="2"/>
        <a:buChar char=""/>
        <a:defRPr sz="2500" kern="1200">
          <a:solidFill>
            <a:srgbClr val="595959"/>
          </a:solidFill>
          <a:latin typeface="+mn-lt"/>
          <a:ea typeface="ＭＳ Ｐゴシック" pitchFamily="-107" charset="-128"/>
          <a:cs typeface="ＭＳ Ｐゴシック" pitchFamily="-107" charset="-128"/>
        </a:defRPr>
      </a:lvl1pPr>
      <a:lvl2pPr marL="723900" indent="-355600" algn="l" rtl="0" eaLnBrk="0" fontAlgn="base" hangingPunct="0">
        <a:spcBef>
          <a:spcPts val="638"/>
        </a:spcBef>
        <a:spcAft>
          <a:spcPct val="0"/>
        </a:spcAft>
        <a:buClr>
          <a:srgbClr val="215D77"/>
        </a:buClr>
        <a:buSzPct val="110000"/>
        <a:buFont typeface="Wingdings 2" pitchFamily="18" charset="2"/>
        <a:buChar char=""/>
        <a:defRPr sz="2300" kern="1200">
          <a:solidFill>
            <a:srgbClr val="595959"/>
          </a:solidFill>
          <a:latin typeface="+mn-lt"/>
          <a:ea typeface="ＭＳ Ｐゴシック" pitchFamily="-107" charset="-128"/>
          <a:cs typeface="+mn-cs"/>
        </a:defRPr>
      </a:lvl2pPr>
      <a:lvl3pPr marL="1022350" indent="-298450" algn="l" rtl="0" eaLnBrk="0" fontAlgn="base" hangingPunct="0">
        <a:spcBef>
          <a:spcPts val="638"/>
        </a:spcBef>
        <a:spcAft>
          <a:spcPct val="0"/>
        </a:spcAft>
        <a:buClr>
          <a:srgbClr val="6FB7D7"/>
        </a:buClr>
        <a:buSzPct val="110000"/>
        <a:buFont typeface="Wingdings 2" pitchFamily="18" charset="2"/>
        <a:buChar char=""/>
        <a:defRPr sz="2100" kern="1200">
          <a:solidFill>
            <a:srgbClr val="595959"/>
          </a:solidFill>
          <a:latin typeface="+mn-lt"/>
          <a:ea typeface="ＭＳ Ｐゴシック" pitchFamily="-107" charset="-128"/>
          <a:cs typeface="+mn-cs"/>
        </a:defRPr>
      </a:lvl3pPr>
      <a:lvl4pPr marL="1335088" indent="-311150" algn="l" rtl="0" eaLnBrk="0" fontAlgn="base" hangingPunct="0">
        <a:spcBef>
          <a:spcPts val="638"/>
        </a:spcBef>
        <a:spcAft>
          <a:spcPct val="0"/>
        </a:spcAft>
        <a:buClr>
          <a:srgbClr val="215D77"/>
        </a:buClr>
        <a:buSzPct val="110000"/>
        <a:buFont typeface="Wingdings 2" pitchFamily="18" charset="2"/>
        <a:buChar char=""/>
        <a:defRPr kern="1200">
          <a:solidFill>
            <a:srgbClr val="595959"/>
          </a:solidFill>
          <a:latin typeface="+mn-lt"/>
          <a:ea typeface="ＭＳ Ｐゴシック" pitchFamily="-107" charset="-128"/>
          <a:cs typeface="+mn-cs"/>
        </a:defRPr>
      </a:lvl4pPr>
      <a:lvl5pPr marL="1633538" indent="-298450" algn="l" rtl="0" eaLnBrk="0" fontAlgn="base" hangingPunct="0">
        <a:spcBef>
          <a:spcPts val="638"/>
        </a:spcBef>
        <a:spcAft>
          <a:spcPct val="0"/>
        </a:spcAft>
        <a:buClr>
          <a:srgbClr val="6FB7D7"/>
        </a:buClr>
        <a:buSzPct val="110000"/>
        <a:buFont typeface="Wingdings 2" pitchFamily="18" charset="2"/>
        <a:buChar char=""/>
        <a:defRPr kern="1200">
          <a:solidFill>
            <a:srgbClr val="595959"/>
          </a:solidFill>
          <a:latin typeface="+mn-lt"/>
          <a:ea typeface="ＭＳ Ｐゴシック" pitchFamily="-107" charset="-128"/>
          <a:cs typeface="+mn-cs"/>
        </a:defRPr>
      </a:lvl5pPr>
      <a:lvl6pPr marL="2658184"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41490"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24796"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108102" indent="-241653" algn="l" defTabSz="966612"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a:defPPr>
      <a:lvl1pPr marL="0" algn="l" defTabSz="966612" rtl="0" eaLnBrk="1" latinLnBrk="0" hangingPunct="1">
        <a:defRPr sz="1900" kern="1200">
          <a:solidFill>
            <a:schemeClr val="tx1"/>
          </a:solidFill>
          <a:latin typeface="+mn-lt"/>
          <a:ea typeface="+mn-ea"/>
          <a:cs typeface="+mn-cs"/>
        </a:defRPr>
      </a:lvl1pPr>
      <a:lvl2pPr marL="483306" algn="l" defTabSz="966612" rtl="0" eaLnBrk="1" latinLnBrk="0" hangingPunct="1">
        <a:defRPr sz="1900" kern="1200">
          <a:solidFill>
            <a:schemeClr val="tx1"/>
          </a:solidFill>
          <a:latin typeface="+mn-lt"/>
          <a:ea typeface="+mn-ea"/>
          <a:cs typeface="+mn-cs"/>
        </a:defRPr>
      </a:lvl2pPr>
      <a:lvl3pPr marL="966612" algn="l" defTabSz="966612" rtl="0" eaLnBrk="1" latinLnBrk="0" hangingPunct="1">
        <a:defRPr sz="1900" kern="1200">
          <a:solidFill>
            <a:schemeClr val="tx1"/>
          </a:solidFill>
          <a:latin typeface="+mn-lt"/>
          <a:ea typeface="+mn-ea"/>
          <a:cs typeface="+mn-cs"/>
        </a:defRPr>
      </a:lvl3pPr>
      <a:lvl4pPr marL="1449918" algn="l" defTabSz="966612" rtl="0" eaLnBrk="1" latinLnBrk="0" hangingPunct="1">
        <a:defRPr sz="1900" kern="1200">
          <a:solidFill>
            <a:schemeClr val="tx1"/>
          </a:solidFill>
          <a:latin typeface="+mn-lt"/>
          <a:ea typeface="+mn-ea"/>
          <a:cs typeface="+mn-cs"/>
        </a:defRPr>
      </a:lvl4pPr>
      <a:lvl5pPr marL="1933224" algn="l" defTabSz="966612" rtl="0" eaLnBrk="1" latinLnBrk="0" hangingPunct="1">
        <a:defRPr sz="1900" kern="1200">
          <a:solidFill>
            <a:schemeClr val="tx1"/>
          </a:solidFill>
          <a:latin typeface="+mn-lt"/>
          <a:ea typeface="+mn-ea"/>
          <a:cs typeface="+mn-cs"/>
        </a:defRPr>
      </a:lvl5pPr>
      <a:lvl6pPr marL="2416531" algn="l" defTabSz="966612" rtl="0" eaLnBrk="1" latinLnBrk="0" hangingPunct="1">
        <a:defRPr sz="1900" kern="1200">
          <a:solidFill>
            <a:schemeClr val="tx1"/>
          </a:solidFill>
          <a:latin typeface="+mn-lt"/>
          <a:ea typeface="+mn-ea"/>
          <a:cs typeface="+mn-cs"/>
        </a:defRPr>
      </a:lvl6pPr>
      <a:lvl7pPr marL="2899837" algn="l" defTabSz="966612" rtl="0" eaLnBrk="1" latinLnBrk="0" hangingPunct="1">
        <a:defRPr sz="1900" kern="1200">
          <a:solidFill>
            <a:schemeClr val="tx1"/>
          </a:solidFill>
          <a:latin typeface="+mn-lt"/>
          <a:ea typeface="+mn-ea"/>
          <a:cs typeface="+mn-cs"/>
        </a:defRPr>
      </a:lvl7pPr>
      <a:lvl8pPr marL="3383143" algn="l" defTabSz="966612" rtl="0" eaLnBrk="1" latinLnBrk="0" hangingPunct="1">
        <a:defRPr sz="1900" kern="1200">
          <a:solidFill>
            <a:schemeClr val="tx1"/>
          </a:solidFill>
          <a:latin typeface="+mn-lt"/>
          <a:ea typeface="+mn-ea"/>
          <a:cs typeface="+mn-cs"/>
        </a:defRPr>
      </a:lvl8pPr>
      <a:lvl9pPr marL="3866449" algn="l" defTabSz="966612"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youtube.com/watch?v=Qujsd4vkqFI"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www.pmsolutions.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8839200" cy="2362200"/>
          </a:xfrm>
        </p:spPr>
        <p:txBody>
          <a:bodyPr>
            <a:normAutofit/>
          </a:bodyPr>
          <a:lstStyle/>
          <a:p>
            <a:pPr fontAlgn="auto">
              <a:spcAft>
                <a:spcPts val="0"/>
              </a:spcAft>
              <a:defRPr/>
            </a:pPr>
            <a:r>
              <a:rPr lang="en-US" dirty="0" smtClean="0"/>
              <a:t>Comp3035-Systems Analysis</a:t>
            </a:r>
            <a:br>
              <a:rPr lang="en-US" dirty="0" smtClean="0"/>
            </a:br>
            <a:r>
              <a:rPr lang="en-US" dirty="0" smtClean="0"/>
              <a:t/>
            </a:r>
            <a:br>
              <a:rPr lang="en-US" dirty="0" smtClean="0"/>
            </a:br>
            <a:r>
              <a:rPr lang="en-US" dirty="0" smtClean="0"/>
              <a:t>Instructor: </a:t>
            </a:r>
            <a:r>
              <a:rPr lang="en-US" b="1" u="sng" dirty="0" smtClean="0"/>
              <a:t>Abid</a:t>
            </a:r>
            <a:r>
              <a:rPr lang="en-US" dirty="0" smtClean="0"/>
              <a:t> Rana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576263" y="115888"/>
            <a:ext cx="8445500" cy="1022350"/>
          </a:xfrm>
        </p:spPr>
        <p:txBody>
          <a:bodyPr/>
          <a:lstStyle/>
          <a:p>
            <a:pPr eaLnBrk="1" hangingPunct="1"/>
            <a:r>
              <a:rPr lang="en-US" smtClean="0">
                <a:ea typeface="ＭＳ Ｐゴシック" pitchFamily="34" charset="-128"/>
              </a:rPr>
              <a:t>SDLC: The Planning Phase</a:t>
            </a:r>
          </a:p>
        </p:txBody>
      </p:sp>
      <p:sp>
        <p:nvSpPr>
          <p:cNvPr id="20483" name="Content Placeholder 2"/>
          <p:cNvSpPr>
            <a:spLocks noGrp="1"/>
          </p:cNvSpPr>
          <p:nvPr>
            <p:ph idx="1"/>
          </p:nvPr>
        </p:nvSpPr>
        <p:spPr>
          <a:xfrm>
            <a:off x="2097088" y="1381125"/>
            <a:ext cx="6303962" cy="4876800"/>
          </a:xfrm>
        </p:spPr>
        <p:txBody>
          <a:bodyPr/>
          <a:lstStyle/>
          <a:p>
            <a:pPr marL="542925" indent="-542925" eaLnBrk="1" hangingPunct="1">
              <a:buFont typeface="Calibri" pitchFamily="34" charset="0"/>
              <a:buAutoNum type="arabicPeriod"/>
            </a:pPr>
            <a:r>
              <a:rPr lang="en-US" sz="3000" smtClean="0">
                <a:ea typeface="ＭＳ Ｐゴシック" pitchFamily="34" charset="-128"/>
              </a:rPr>
              <a:t>Project Initiation</a:t>
            </a:r>
          </a:p>
          <a:p>
            <a:pPr lvl="1" eaLnBrk="1" hangingPunct="1"/>
            <a:r>
              <a:rPr lang="en-US" smtClean="0">
                <a:ea typeface="ＭＳ Ｐゴシック" pitchFamily="34" charset="-128"/>
              </a:rPr>
              <a:t>Develop/receive a system request</a:t>
            </a:r>
          </a:p>
          <a:p>
            <a:pPr lvl="1" eaLnBrk="1" hangingPunct="1"/>
            <a:r>
              <a:rPr lang="en-US" smtClean="0">
                <a:ea typeface="ＭＳ Ｐゴシック" pitchFamily="34" charset="-128"/>
              </a:rPr>
              <a:t>Conduct a feasibility analysis</a:t>
            </a:r>
          </a:p>
          <a:p>
            <a:pPr lvl="2" eaLnBrk="1" hangingPunct="1"/>
            <a:r>
              <a:rPr lang="en-US" smtClean="0">
                <a:ea typeface="ＭＳ Ｐゴシック" pitchFamily="34" charset="-128"/>
              </a:rPr>
              <a:t>Technical feasibility</a:t>
            </a:r>
          </a:p>
          <a:p>
            <a:pPr lvl="2" eaLnBrk="1" hangingPunct="1"/>
            <a:r>
              <a:rPr lang="en-US" smtClean="0">
                <a:ea typeface="ＭＳ Ｐゴシック" pitchFamily="34" charset="-128"/>
              </a:rPr>
              <a:t>Economic feasibility</a:t>
            </a:r>
          </a:p>
          <a:p>
            <a:pPr lvl="2" eaLnBrk="1" hangingPunct="1"/>
            <a:r>
              <a:rPr lang="en-US" smtClean="0">
                <a:ea typeface="ＭＳ Ｐゴシック" pitchFamily="34" charset="-128"/>
              </a:rPr>
              <a:t>Organizational feasibility</a:t>
            </a:r>
          </a:p>
          <a:p>
            <a:pPr marL="542925" indent="-542925" eaLnBrk="1" hangingPunct="1">
              <a:buFont typeface="Calibri" pitchFamily="34" charset="0"/>
              <a:buAutoNum type="arabicPeriod"/>
            </a:pPr>
            <a:r>
              <a:rPr lang="en-US" sz="3000" smtClean="0">
                <a:ea typeface="ＭＳ Ｐゴシック" pitchFamily="34" charset="-128"/>
              </a:rPr>
              <a:t>Project Management</a:t>
            </a:r>
          </a:p>
          <a:p>
            <a:pPr lvl="1" eaLnBrk="1" hangingPunct="1"/>
            <a:r>
              <a:rPr lang="en-US" smtClean="0">
                <a:ea typeface="ＭＳ Ｐゴシック" pitchFamily="34" charset="-128"/>
              </a:rPr>
              <a:t>Develop the work plan</a:t>
            </a:r>
          </a:p>
          <a:p>
            <a:pPr lvl="1" eaLnBrk="1" hangingPunct="1"/>
            <a:r>
              <a:rPr lang="en-US" smtClean="0">
                <a:ea typeface="ＭＳ Ｐゴシック" pitchFamily="34" charset="-128"/>
              </a:rPr>
              <a:t>Staff the project</a:t>
            </a:r>
          </a:p>
          <a:p>
            <a:pPr lvl="1" eaLnBrk="1" hangingPunct="1"/>
            <a:r>
              <a:rPr lang="en-US" smtClean="0">
                <a:ea typeface="ＭＳ Ｐゴシック" pitchFamily="34" charset="-128"/>
              </a:rPr>
              <a:t>Monitor &amp; control the project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ea typeface="ＭＳ Ｐゴシック" pitchFamily="34" charset="-128"/>
              </a:rPr>
              <a:t>SDLC: The Analysis Phase</a:t>
            </a:r>
          </a:p>
        </p:txBody>
      </p:sp>
      <p:sp>
        <p:nvSpPr>
          <p:cNvPr id="21507" name="Content Placeholder 2"/>
          <p:cNvSpPr>
            <a:spLocks noGrp="1"/>
          </p:cNvSpPr>
          <p:nvPr>
            <p:ph idx="1"/>
          </p:nvPr>
        </p:nvSpPr>
        <p:spPr>
          <a:xfrm>
            <a:off x="1676400" y="1676400"/>
            <a:ext cx="6858000" cy="4953000"/>
          </a:xfrm>
        </p:spPr>
        <p:txBody>
          <a:bodyPr/>
          <a:lstStyle/>
          <a:p>
            <a:pPr marL="542925" indent="-542925" eaLnBrk="1" hangingPunct="1">
              <a:spcBef>
                <a:spcPts val="1000"/>
              </a:spcBef>
              <a:buFont typeface="Calibri" pitchFamily="34" charset="0"/>
              <a:buAutoNum type="arabicPeriod"/>
            </a:pPr>
            <a:r>
              <a:rPr lang="en-US" sz="3000" smtClean="0">
                <a:ea typeface="ＭＳ Ｐゴシック" pitchFamily="34" charset="-128"/>
              </a:rPr>
              <a:t>Develop an analysis strategy</a:t>
            </a:r>
          </a:p>
          <a:p>
            <a:pPr marL="898525" lvl="1" indent="-542925" eaLnBrk="1" hangingPunct="1">
              <a:spcBef>
                <a:spcPts val="1000"/>
              </a:spcBef>
            </a:pPr>
            <a:r>
              <a:rPr lang="en-US" sz="2500" smtClean="0">
                <a:ea typeface="ＭＳ Ｐゴシック" pitchFamily="34" charset="-128"/>
              </a:rPr>
              <a:t>Model the current system</a:t>
            </a:r>
          </a:p>
          <a:p>
            <a:pPr marL="898525" lvl="1" indent="-542925" eaLnBrk="1" hangingPunct="1">
              <a:spcBef>
                <a:spcPts val="1000"/>
              </a:spcBef>
            </a:pPr>
            <a:r>
              <a:rPr lang="en-US" sz="2500" smtClean="0">
                <a:ea typeface="ＭＳ Ｐゴシック" pitchFamily="34" charset="-128"/>
              </a:rPr>
              <a:t>Formulate the new system</a:t>
            </a:r>
          </a:p>
          <a:p>
            <a:pPr marL="542925" indent="-542925" eaLnBrk="1" hangingPunct="1">
              <a:spcBef>
                <a:spcPts val="1000"/>
              </a:spcBef>
              <a:buFont typeface="Calibri" pitchFamily="34" charset="0"/>
              <a:buAutoNum type="arabicPeriod"/>
            </a:pPr>
            <a:r>
              <a:rPr lang="en-US" sz="3000" smtClean="0">
                <a:ea typeface="ＭＳ Ｐゴシック" pitchFamily="34" charset="-128"/>
              </a:rPr>
              <a:t>Gather the requirements</a:t>
            </a:r>
          </a:p>
          <a:p>
            <a:pPr marL="898525" lvl="1" indent="-542925" eaLnBrk="1" hangingPunct="1">
              <a:spcBef>
                <a:spcPts val="1000"/>
              </a:spcBef>
            </a:pPr>
            <a:r>
              <a:rPr lang="en-US" sz="2500" smtClean="0">
                <a:ea typeface="ＭＳ Ｐゴシック" pitchFamily="34" charset="-128"/>
              </a:rPr>
              <a:t>Develop a system concept</a:t>
            </a:r>
          </a:p>
          <a:p>
            <a:pPr marL="898525" lvl="1" indent="-542925" eaLnBrk="1" hangingPunct="1">
              <a:spcBef>
                <a:spcPts val="1000"/>
              </a:spcBef>
            </a:pPr>
            <a:r>
              <a:rPr lang="en-US" sz="2500" smtClean="0">
                <a:ea typeface="ＭＳ Ｐゴシック" pitchFamily="34" charset="-128"/>
              </a:rPr>
              <a:t>Create a business model to represent:</a:t>
            </a:r>
          </a:p>
          <a:p>
            <a:pPr marL="1196975" lvl="2" indent="-542925" eaLnBrk="1" hangingPunct="1">
              <a:spcBef>
                <a:spcPts val="1000"/>
              </a:spcBef>
            </a:pPr>
            <a:r>
              <a:rPr lang="en-US" sz="2200" smtClean="0">
                <a:ea typeface="ＭＳ Ｐゴシック" pitchFamily="34" charset="-128"/>
              </a:rPr>
              <a:t>Business data</a:t>
            </a:r>
          </a:p>
          <a:p>
            <a:pPr marL="1196975" lvl="2" indent="-542925" eaLnBrk="1" hangingPunct="1">
              <a:spcBef>
                <a:spcPts val="1000"/>
              </a:spcBef>
            </a:pPr>
            <a:r>
              <a:rPr lang="en-US" sz="2200" smtClean="0">
                <a:ea typeface="ＭＳ Ｐゴシック" pitchFamily="34" charset="-128"/>
              </a:rPr>
              <a:t>Business processes</a:t>
            </a:r>
            <a:endParaRPr lang="en-US" sz="2600" smtClean="0">
              <a:ea typeface="ＭＳ Ｐゴシック" pitchFamily="34" charset="-128"/>
            </a:endParaRPr>
          </a:p>
          <a:p>
            <a:pPr marL="542925" indent="-542925" eaLnBrk="1" hangingPunct="1">
              <a:spcBef>
                <a:spcPts val="1000"/>
              </a:spcBef>
              <a:buFont typeface="Calibri" pitchFamily="34" charset="0"/>
              <a:buAutoNum type="arabicPeriod"/>
            </a:pPr>
            <a:r>
              <a:rPr lang="en-US" sz="3000" smtClean="0">
                <a:ea typeface="ＭＳ Ｐゴシック" pitchFamily="34" charset="-128"/>
              </a:rPr>
              <a:t>Develop a system proposal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mtClean="0">
                <a:ea typeface="ＭＳ Ｐゴシック" pitchFamily="34" charset="-128"/>
              </a:rPr>
              <a:t>SDLC: The Design Phase</a:t>
            </a:r>
          </a:p>
        </p:txBody>
      </p:sp>
      <p:sp>
        <p:nvSpPr>
          <p:cNvPr id="22531" name="Content Placeholder 2"/>
          <p:cNvSpPr>
            <a:spLocks noGrp="1"/>
          </p:cNvSpPr>
          <p:nvPr>
            <p:ph idx="1"/>
          </p:nvPr>
        </p:nvSpPr>
        <p:spPr>
          <a:xfrm>
            <a:off x="1066800" y="1905000"/>
            <a:ext cx="7772400" cy="3810000"/>
          </a:xfrm>
        </p:spPr>
        <p:txBody>
          <a:bodyPr/>
          <a:lstStyle/>
          <a:p>
            <a:pPr marL="542925" indent="-542925" eaLnBrk="1" hangingPunct="1">
              <a:spcBef>
                <a:spcPts val="1000"/>
              </a:spcBef>
              <a:buFont typeface="Calibri" pitchFamily="34" charset="0"/>
              <a:buAutoNum type="arabicPeriod"/>
            </a:pPr>
            <a:r>
              <a:rPr lang="en-US" sz="3000" smtClean="0">
                <a:ea typeface="ＭＳ Ｐゴシック" pitchFamily="34" charset="-128"/>
              </a:rPr>
              <a:t>Develop a design strategy</a:t>
            </a:r>
          </a:p>
          <a:p>
            <a:pPr marL="542925" indent="-542925" eaLnBrk="1" hangingPunct="1">
              <a:spcBef>
                <a:spcPts val="1000"/>
              </a:spcBef>
              <a:buFont typeface="Calibri" pitchFamily="34" charset="0"/>
              <a:buAutoNum type="arabicPeriod"/>
            </a:pPr>
            <a:r>
              <a:rPr lang="en-US" sz="3000" smtClean="0">
                <a:ea typeface="ＭＳ Ｐゴシック" pitchFamily="34" charset="-128"/>
              </a:rPr>
              <a:t>Design architecture and interfaces</a:t>
            </a:r>
          </a:p>
          <a:p>
            <a:pPr marL="542925" indent="-542925" eaLnBrk="1" hangingPunct="1">
              <a:spcBef>
                <a:spcPts val="1000"/>
              </a:spcBef>
              <a:buFont typeface="Calibri" pitchFamily="34" charset="0"/>
              <a:buAutoNum type="arabicPeriod"/>
            </a:pPr>
            <a:r>
              <a:rPr lang="en-US" sz="3000" smtClean="0">
                <a:ea typeface="ＭＳ Ｐゴシック" pitchFamily="34" charset="-128"/>
              </a:rPr>
              <a:t>Develop databases and file specifications</a:t>
            </a:r>
          </a:p>
          <a:p>
            <a:pPr marL="542925" indent="-542925" eaLnBrk="1" hangingPunct="1">
              <a:spcBef>
                <a:spcPts val="1000"/>
              </a:spcBef>
              <a:buFont typeface="Calibri" pitchFamily="34" charset="0"/>
              <a:buAutoNum type="arabicPeriod"/>
            </a:pPr>
            <a:r>
              <a:rPr lang="en-US" sz="3000" smtClean="0">
                <a:ea typeface="ＭＳ Ｐゴシック" pitchFamily="34" charset="-128"/>
              </a:rPr>
              <a:t>Develop the program design to specify:</a:t>
            </a:r>
          </a:p>
          <a:p>
            <a:pPr marL="898525" lvl="1" indent="-542925" eaLnBrk="1" hangingPunct="1">
              <a:spcBef>
                <a:spcPts val="1000"/>
              </a:spcBef>
            </a:pPr>
            <a:r>
              <a:rPr lang="en-US" sz="2500" smtClean="0">
                <a:ea typeface="ＭＳ Ｐゴシック" pitchFamily="34" charset="-128"/>
              </a:rPr>
              <a:t>What programs to write</a:t>
            </a:r>
          </a:p>
          <a:p>
            <a:pPr marL="898525" lvl="1" indent="-542925" eaLnBrk="1" hangingPunct="1">
              <a:spcBef>
                <a:spcPts val="1000"/>
              </a:spcBef>
            </a:pPr>
            <a:r>
              <a:rPr lang="en-US" sz="2500" smtClean="0">
                <a:ea typeface="ＭＳ Ｐゴシック" pitchFamily="34" charset="-128"/>
              </a:rPr>
              <a:t>What each program will do</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381000"/>
            <a:ext cx="8445500" cy="1425575"/>
          </a:xfrm>
        </p:spPr>
        <p:txBody>
          <a:bodyPr/>
          <a:lstStyle/>
          <a:p>
            <a:pPr eaLnBrk="1" hangingPunct="1"/>
            <a:r>
              <a:rPr lang="en-US" smtClean="0">
                <a:ea typeface="ＭＳ Ｐゴシック" pitchFamily="34" charset="-128"/>
              </a:rPr>
              <a:t>SDLC: The Implementation Phase</a:t>
            </a:r>
          </a:p>
        </p:txBody>
      </p:sp>
      <p:sp>
        <p:nvSpPr>
          <p:cNvPr id="31747" name="Content Placeholder 2"/>
          <p:cNvSpPr>
            <a:spLocks noGrp="1"/>
          </p:cNvSpPr>
          <p:nvPr>
            <p:ph idx="1"/>
          </p:nvPr>
        </p:nvSpPr>
        <p:spPr>
          <a:xfrm>
            <a:off x="1752600" y="2057400"/>
            <a:ext cx="6858000" cy="3911600"/>
          </a:xfrm>
        </p:spPr>
        <p:txBody>
          <a:bodyPr/>
          <a:lstStyle/>
          <a:p>
            <a:pPr marL="542925" indent="-542925" eaLnBrk="1" hangingPunct="1">
              <a:spcBef>
                <a:spcPts val="1000"/>
              </a:spcBef>
              <a:buFont typeface="Calibri" pitchFamily="34" charset="0"/>
              <a:buAutoNum type="arabicPeriod"/>
              <a:defRPr/>
            </a:pPr>
            <a:r>
              <a:rPr lang="en-US" sz="3000" dirty="0" smtClean="0">
                <a:ea typeface="ＭＳ Ｐゴシック" charset="-128"/>
              </a:rPr>
              <a:t>Construct the system</a:t>
            </a:r>
          </a:p>
          <a:p>
            <a:pPr marL="898525" lvl="1" indent="-542925" eaLnBrk="1" hangingPunct="1">
              <a:spcBef>
                <a:spcPts val="1000"/>
              </a:spcBef>
              <a:defRPr/>
            </a:pPr>
            <a:r>
              <a:rPr lang="en-US" sz="2500" dirty="0" smtClean="0">
                <a:ea typeface="ＭＳ Ｐゴシック" charset="-128"/>
              </a:rPr>
              <a:t>Build it (write the programming code)</a:t>
            </a:r>
          </a:p>
          <a:p>
            <a:pPr marL="898525" lvl="1" indent="-542925" eaLnBrk="1" hangingPunct="1">
              <a:spcBef>
                <a:spcPts val="1000"/>
              </a:spcBef>
              <a:defRPr/>
            </a:pPr>
            <a:r>
              <a:rPr lang="en-US" sz="2500" dirty="0" smtClean="0">
                <a:ea typeface="ＭＳ Ｐゴシック" charset="-128"/>
              </a:rPr>
              <a:t>Test it</a:t>
            </a:r>
          </a:p>
          <a:p>
            <a:pPr marL="542925" indent="-542925" eaLnBrk="1" hangingPunct="1">
              <a:spcBef>
                <a:spcPts val="1000"/>
              </a:spcBef>
              <a:buFont typeface="Calibri" pitchFamily="34" charset="0"/>
              <a:buAutoNum type="arabicPeriod"/>
              <a:defRPr/>
            </a:pPr>
            <a:r>
              <a:rPr lang="en-US" sz="3000" dirty="0" smtClean="0">
                <a:ea typeface="ＭＳ Ｐゴシック" charset="-128"/>
              </a:rPr>
              <a:t>Install system</a:t>
            </a:r>
          </a:p>
          <a:p>
            <a:pPr lvl="1" eaLnBrk="1" hangingPunct="1">
              <a:spcBef>
                <a:spcPts val="1000"/>
              </a:spcBef>
              <a:defRPr/>
            </a:pPr>
            <a:r>
              <a:rPr lang="en-US" sz="2500" dirty="0" smtClean="0">
                <a:ea typeface="ＭＳ Ｐゴシック" charset="-128"/>
              </a:rPr>
              <a:t>Train the users</a:t>
            </a:r>
          </a:p>
          <a:p>
            <a:pPr marL="542925" indent="-542925" eaLnBrk="1" hangingPunct="1">
              <a:spcBef>
                <a:spcPts val="1000"/>
              </a:spcBef>
              <a:buFont typeface="Calibri" pitchFamily="34" charset="0"/>
              <a:buAutoNum type="arabicPeriod"/>
              <a:defRPr/>
            </a:pPr>
            <a:r>
              <a:rPr lang="en-US" sz="3000" dirty="0" smtClean="0">
                <a:ea typeface="ＭＳ Ｐゴシック" charset="-128"/>
              </a:rPr>
              <a:t>Support the system (maintenance)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ea typeface="ＭＳ Ｐゴシック" pitchFamily="34" charset="-128"/>
              </a:rPr>
              <a:t>SDLC: Methodologies</a:t>
            </a:r>
          </a:p>
        </p:txBody>
      </p:sp>
      <p:sp>
        <p:nvSpPr>
          <p:cNvPr id="24579" name="Content Placeholder 2"/>
          <p:cNvSpPr>
            <a:spLocks noGrp="1"/>
          </p:cNvSpPr>
          <p:nvPr>
            <p:ph idx="1"/>
          </p:nvPr>
        </p:nvSpPr>
        <p:spPr>
          <a:xfrm>
            <a:off x="1524000" y="1676400"/>
            <a:ext cx="7272338" cy="4846638"/>
          </a:xfrm>
        </p:spPr>
        <p:txBody>
          <a:bodyPr/>
          <a:lstStyle/>
          <a:p>
            <a:r>
              <a:rPr lang="en-US" sz="3000" b="1" dirty="0" smtClean="0">
                <a:solidFill>
                  <a:schemeClr val="tx2">
                    <a:lumMod val="50000"/>
                    <a:lumOff val="50000"/>
                  </a:schemeClr>
                </a:solidFill>
                <a:ea typeface="ＭＳ Ｐゴシック" pitchFamily="34" charset="-128"/>
              </a:rPr>
              <a:t>Methodology: </a:t>
            </a:r>
            <a:r>
              <a:rPr lang="en-US" sz="3000" dirty="0" smtClean="0">
                <a:ea typeface="ＭＳ Ｐゴシック" pitchFamily="34" charset="-128"/>
              </a:rPr>
              <a:t>a formalized approach to implementing the SDLC</a:t>
            </a:r>
          </a:p>
          <a:p>
            <a:r>
              <a:rPr lang="en-US" sz="3000" b="1" dirty="0" smtClean="0">
                <a:solidFill>
                  <a:schemeClr val="tx2">
                    <a:lumMod val="50000"/>
                    <a:lumOff val="50000"/>
                  </a:schemeClr>
                </a:solidFill>
                <a:ea typeface="ＭＳ Ｐゴシック" pitchFamily="34" charset="-128"/>
              </a:rPr>
              <a:t>Categories</a:t>
            </a:r>
          </a:p>
          <a:p>
            <a:pPr lvl="1"/>
            <a:r>
              <a:rPr lang="en-US" sz="2800" dirty="0" smtClean="0">
                <a:ea typeface="ＭＳ Ｐゴシック" pitchFamily="34" charset="-128"/>
              </a:rPr>
              <a:t>Process oriented</a:t>
            </a:r>
          </a:p>
          <a:p>
            <a:pPr lvl="1"/>
            <a:r>
              <a:rPr lang="en-US" sz="2800" dirty="0" smtClean="0">
                <a:ea typeface="ＭＳ Ｐゴシック" pitchFamily="34" charset="-128"/>
              </a:rPr>
              <a:t>Data centered</a:t>
            </a:r>
          </a:p>
          <a:p>
            <a:pPr lvl="1"/>
            <a:r>
              <a:rPr lang="en-US" sz="2800" dirty="0" smtClean="0">
                <a:ea typeface="ＭＳ Ｐゴシック" pitchFamily="34" charset="-128"/>
              </a:rPr>
              <a:t>Object-oriented</a:t>
            </a:r>
          </a:p>
          <a:p>
            <a:pPr lvl="1"/>
            <a:r>
              <a:rPr lang="en-US" sz="2800" dirty="0" smtClean="0">
                <a:ea typeface="ＭＳ Ｐゴシック" pitchFamily="34" charset="-128"/>
              </a:rPr>
              <a:t>Structured</a:t>
            </a:r>
          </a:p>
          <a:p>
            <a:pPr lvl="1"/>
            <a:r>
              <a:rPr lang="en-US" sz="2800" dirty="0" smtClean="0">
                <a:ea typeface="ＭＳ Ｐゴシック" pitchFamily="34" charset="-128"/>
              </a:rPr>
              <a:t>Rapid action development</a:t>
            </a:r>
          </a:p>
          <a:p>
            <a:pPr lvl="1"/>
            <a:r>
              <a:rPr lang="en-US" sz="2800" dirty="0" smtClean="0">
                <a:ea typeface="ＭＳ Ｐゴシック" pitchFamily="34" charset="-128"/>
              </a:rPr>
              <a:t>Agile development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Grp="1" noChangeAspect="1" noChangeArrowheads="1"/>
          </p:cNvPicPr>
          <p:nvPr>
            <p:ph idx="1"/>
          </p:nvPr>
        </p:nvPicPr>
        <p:blipFill>
          <a:blip r:embed="rId2" cstate="print"/>
          <a:srcRect/>
          <a:stretch>
            <a:fillRect/>
          </a:stretch>
        </p:blipFill>
        <p:spPr bwMode="auto">
          <a:xfrm>
            <a:off x="417068" y="228600"/>
            <a:ext cx="7812532" cy="67659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76263" y="115888"/>
            <a:ext cx="8445500" cy="1103312"/>
          </a:xfrm>
        </p:spPr>
        <p:txBody>
          <a:bodyPr/>
          <a:lstStyle/>
          <a:p>
            <a:pPr eaLnBrk="1" hangingPunct="1"/>
            <a:r>
              <a:rPr lang="en-US" smtClean="0">
                <a:ea typeface="ＭＳ Ｐゴシック" pitchFamily="34" charset="-128"/>
              </a:rPr>
              <a:t>Classes of Methodologies</a:t>
            </a:r>
          </a:p>
        </p:txBody>
      </p:sp>
      <p:sp>
        <p:nvSpPr>
          <p:cNvPr id="25603" name="Content Placeholder 2"/>
          <p:cNvSpPr>
            <a:spLocks noGrp="1"/>
          </p:cNvSpPr>
          <p:nvPr>
            <p:ph idx="1"/>
          </p:nvPr>
        </p:nvSpPr>
        <p:spPr>
          <a:xfrm>
            <a:off x="2176463" y="1706563"/>
            <a:ext cx="5900737" cy="4694237"/>
          </a:xfrm>
        </p:spPr>
        <p:txBody>
          <a:bodyPr/>
          <a:lstStyle/>
          <a:p>
            <a:pPr eaLnBrk="1" hangingPunct="1">
              <a:lnSpc>
                <a:spcPct val="90000"/>
              </a:lnSpc>
            </a:pPr>
            <a:r>
              <a:rPr lang="en-US" sz="3000" smtClean="0">
                <a:ea typeface="ＭＳ Ｐゴシック" pitchFamily="34" charset="-128"/>
              </a:rPr>
              <a:t>Structured Development</a:t>
            </a:r>
          </a:p>
          <a:p>
            <a:pPr lvl="1" eaLnBrk="1" hangingPunct="1">
              <a:lnSpc>
                <a:spcPct val="90000"/>
              </a:lnSpc>
            </a:pPr>
            <a:r>
              <a:rPr lang="en-US" smtClean="0">
                <a:ea typeface="ＭＳ Ｐゴシック" pitchFamily="34" charset="-128"/>
              </a:rPr>
              <a:t>Waterfall Development</a:t>
            </a:r>
          </a:p>
          <a:p>
            <a:pPr lvl="1" eaLnBrk="1" hangingPunct="1">
              <a:lnSpc>
                <a:spcPct val="90000"/>
              </a:lnSpc>
            </a:pPr>
            <a:r>
              <a:rPr lang="en-US" smtClean="0">
                <a:ea typeface="ＭＳ Ｐゴシック" pitchFamily="34" charset="-128"/>
              </a:rPr>
              <a:t>Parallel Development</a:t>
            </a:r>
          </a:p>
          <a:p>
            <a:pPr eaLnBrk="1" hangingPunct="1">
              <a:lnSpc>
                <a:spcPct val="90000"/>
              </a:lnSpc>
            </a:pPr>
            <a:r>
              <a:rPr lang="en-US" sz="3000" smtClean="0">
                <a:ea typeface="ＭＳ Ｐゴシック" pitchFamily="34" charset="-128"/>
              </a:rPr>
              <a:t>Rapid Application Developmen</a:t>
            </a:r>
            <a:r>
              <a:rPr lang="en-US" smtClean="0">
                <a:ea typeface="ＭＳ Ｐゴシック" pitchFamily="34" charset="-128"/>
              </a:rPr>
              <a:t>t</a:t>
            </a:r>
          </a:p>
          <a:p>
            <a:pPr lvl="1" eaLnBrk="1" hangingPunct="1">
              <a:lnSpc>
                <a:spcPct val="90000"/>
              </a:lnSpc>
            </a:pPr>
            <a:r>
              <a:rPr lang="en-US" smtClean="0">
                <a:ea typeface="ＭＳ Ｐゴシック" pitchFamily="34" charset="-128"/>
              </a:rPr>
              <a:t>Phased</a:t>
            </a:r>
          </a:p>
          <a:p>
            <a:pPr lvl="1" eaLnBrk="1" hangingPunct="1">
              <a:lnSpc>
                <a:spcPct val="90000"/>
              </a:lnSpc>
            </a:pPr>
            <a:r>
              <a:rPr lang="en-US" smtClean="0">
                <a:ea typeface="ＭＳ Ｐゴシック" pitchFamily="34" charset="-128"/>
              </a:rPr>
              <a:t>Prototyping</a:t>
            </a:r>
          </a:p>
          <a:p>
            <a:pPr eaLnBrk="1" hangingPunct="1">
              <a:lnSpc>
                <a:spcPct val="90000"/>
              </a:lnSpc>
            </a:pPr>
            <a:r>
              <a:rPr lang="en-US" sz="3000" smtClean="0">
                <a:ea typeface="ＭＳ Ｐゴシック" pitchFamily="34" charset="-128"/>
              </a:rPr>
              <a:t>Agile Development</a:t>
            </a:r>
          </a:p>
          <a:p>
            <a:pPr lvl="1" eaLnBrk="1" hangingPunct="1">
              <a:lnSpc>
                <a:spcPct val="90000"/>
              </a:lnSpc>
            </a:pPr>
            <a:r>
              <a:rPr lang="en-US" smtClean="0">
                <a:ea typeface="ＭＳ Ｐゴシック" pitchFamily="34" charset="-128"/>
              </a:rPr>
              <a:t>eXtreme Programming</a:t>
            </a:r>
          </a:p>
          <a:p>
            <a:pPr lvl="1" eaLnBrk="1" hangingPunct="1">
              <a:lnSpc>
                <a:spcPct val="90000"/>
              </a:lnSpc>
            </a:pPr>
            <a:r>
              <a:rPr lang="en-US" smtClean="0">
                <a:ea typeface="ＭＳ Ｐゴシック" pitchFamily="34" charset="-128"/>
              </a:rPr>
              <a:t>SCRUM</a:t>
            </a:r>
          </a:p>
          <a:p>
            <a:pPr eaLnBrk="1" hangingPunct="1">
              <a:lnSpc>
                <a:spcPct val="90000"/>
              </a:lnSpc>
            </a:pPr>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8445500" cy="990600"/>
          </a:xfrm>
        </p:spPr>
        <p:txBody>
          <a:bodyPr/>
          <a:lstStyle/>
          <a:p>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
            </a:r>
            <a:br>
              <a:rPr lang="en-US" sz="3200" b="1" dirty="0" smtClean="0"/>
            </a:br>
            <a:r>
              <a:rPr lang="en-US" sz="3200" b="1" dirty="0" smtClean="0"/>
              <a:t>Process-centered vs. Data-centered Methodologies.</a:t>
            </a:r>
            <a:r>
              <a:rPr lang="en-US" sz="3200" dirty="0" smtClean="0"/>
              <a:t/>
            </a:r>
            <a:br>
              <a:rPr lang="en-US" sz="3200" dirty="0" smtClean="0"/>
            </a:br>
            <a:r>
              <a:rPr lang="en-US" sz="3200" b="1" dirty="0" smtClean="0"/>
              <a:t> </a:t>
            </a:r>
            <a:r>
              <a:rPr lang="en-US" sz="3200" dirty="0" smtClean="0"/>
              <a:t/>
            </a:r>
            <a:br>
              <a:rPr lang="en-US" sz="3200" dirty="0" smtClean="0"/>
            </a:br>
            <a:endParaRPr lang="en-US" sz="3200" dirty="0"/>
          </a:p>
        </p:txBody>
      </p:sp>
      <p:sp>
        <p:nvSpPr>
          <p:cNvPr id="3" name="Content Placeholder 2"/>
          <p:cNvSpPr>
            <a:spLocks noGrp="1"/>
          </p:cNvSpPr>
          <p:nvPr>
            <p:ph idx="1"/>
          </p:nvPr>
        </p:nvSpPr>
        <p:spPr>
          <a:xfrm>
            <a:off x="576263" y="1371600"/>
            <a:ext cx="8445500" cy="4968875"/>
          </a:xfrm>
        </p:spPr>
        <p:txBody>
          <a:bodyPr/>
          <a:lstStyle/>
          <a:p>
            <a:r>
              <a:rPr lang="en-US" u="sng" dirty="0" smtClean="0">
                <a:solidFill>
                  <a:srgbClr val="FF0000"/>
                </a:solidFill>
              </a:rPr>
              <a:t>Process-centered methodologies </a:t>
            </a:r>
            <a:r>
              <a:rPr lang="en-US" dirty="0" smtClean="0"/>
              <a:t>emphasize process models as the core of the system concept. </a:t>
            </a:r>
          </a:p>
          <a:p>
            <a:r>
              <a:rPr lang="en-US" i="1" dirty="0" smtClean="0"/>
              <a:t>Example:</a:t>
            </a:r>
            <a:r>
              <a:rPr lang="en-US" dirty="0" smtClean="0"/>
              <a:t> Process-centered methodologies would focus first on defining the processes (e.g., assemble sandwich ingredients).</a:t>
            </a:r>
          </a:p>
          <a:p>
            <a:r>
              <a:rPr lang="en-US" dirty="0" smtClean="0"/>
              <a:t> </a:t>
            </a:r>
            <a:r>
              <a:rPr lang="en-US" u="sng" dirty="0" smtClean="0">
                <a:solidFill>
                  <a:srgbClr val="FF0000"/>
                </a:solidFill>
              </a:rPr>
              <a:t>Data-centered methodologies</a:t>
            </a:r>
            <a:r>
              <a:rPr lang="en-US" b="1" dirty="0" smtClean="0"/>
              <a:t>   e</a:t>
            </a:r>
            <a:r>
              <a:rPr lang="en-US" dirty="0" smtClean="0"/>
              <a:t>mphasize data models as the core of the system concept.</a:t>
            </a:r>
          </a:p>
          <a:p>
            <a:r>
              <a:rPr lang="en-US" i="1" dirty="0" smtClean="0"/>
              <a:t>Example: </a:t>
            </a:r>
            <a:r>
              <a:rPr lang="en-US" dirty="0" smtClean="0"/>
              <a:t>Data centered methodologies would focus first on defining the contents of the storage areas (e.g., refrigerator) and how the contents were organized.</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915399" cy="6111875"/>
          </a:xfrm>
        </p:spPr>
        <p:txBody>
          <a:bodyPr/>
          <a:lstStyle/>
          <a:p>
            <a:pPr lvl="0">
              <a:buNone/>
            </a:pPr>
            <a:r>
              <a:rPr lang="en-US" b="1" dirty="0" smtClean="0">
                <a:solidFill>
                  <a:schemeClr val="tx2">
                    <a:lumMod val="50000"/>
                    <a:lumOff val="50000"/>
                  </a:schemeClr>
                </a:solidFill>
              </a:rPr>
              <a:t>Structured-design methodologies</a:t>
            </a:r>
          </a:p>
          <a:p>
            <a:r>
              <a:rPr lang="en-US" dirty="0" smtClean="0"/>
              <a:t>Structured design methodologies are usually fairly formal, step-by-step approaches to systems development. The project moves through the phases in a systematic way. The emphasis in most of these methodologies is development of paper-based specifications for the new system prior to implementation. </a:t>
            </a:r>
          </a:p>
          <a:p>
            <a:endParaRPr lang="en-US" dirty="0" smtClean="0"/>
          </a:p>
          <a:p>
            <a:pPr marL="869950" lvl="1" indent="-514350">
              <a:buFont typeface="+mj-lt"/>
              <a:buAutoNum type="romanUcPeriod"/>
            </a:pPr>
            <a:r>
              <a:rPr lang="en-US" b="1" dirty="0" smtClean="0">
                <a:solidFill>
                  <a:schemeClr val="tx2">
                    <a:lumMod val="50000"/>
                    <a:lumOff val="50000"/>
                  </a:schemeClr>
                </a:solidFill>
              </a:rPr>
              <a:t>The Waterfall Approach</a:t>
            </a:r>
          </a:p>
          <a:p>
            <a:pPr marL="869950" lvl="1" indent="-514350">
              <a:buFont typeface="+mj-lt"/>
              <a:buAutoNum type="romanUcPeriod"/>
            </a:pPr>
            <a:r>
              <a:rPr lang="en-US" b="1" dirty="0" smtClean="0">
                <a:solidFill>
                  <a:schemeClr val="tx2">
                    <a:lumMod val="50000"/>
                    <a:lumOff val="50000"/>
                  </a:schemeClr>
                </a:solidFill>
              </a:rPr>
              <a:t>Parallel Development</a:t>
            </a:r>
            <a:endParaRPr lang="en-US" b="1" dirty="0">
              <a:solidFill>
                <a:schemeClr val="tx2">
                  <a:lumMod val="50000"/>
                  <a:lumOff val="50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304800"/>
            <a:ext cx="8445500" cy="6035675"/>
          </a:xfrm>
        </p:spPr>
        <p:txBody>
          <a:bodyPr/>
          <a:lstStyle/>
          <a:p>
            <a:r>
              <a:rPr lang="en-US" dirty="0" smtClean="0"/>
              <a:t>The Waterfall Methodology</a:t>
            </a:r>
          </a:p>
          <a:p>
            <a:endParaRPr lang="en-US" dirty="0"/>
          </a:p>
        </p:txBody>
      </p:sp>
      <p:pic>
        <p:nvPicPr>
          <p:cNvPr id="4" name="Picture 3" descr="waterfall.jpg"/>
          <p:cNvPicPr>
            <a:picLocks noChangeAspect="1"/>
          </p:cNvPicPr>
          <p:nvPr/>
        </p:nvPicPr>
        <p:blipFill>
          <a:blip r:embed="rId2" cstate="print"/>
          <a:stretch>
            <a:fillRect/>
          </a:stretch>
        </p:blipFill>
        <p:spPr>
          <a:xfrm>
            <a:off x="0" y="1066800"/>
            <a:ext cx="8641580" cy="449961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45500" cy="627063"/>
          </a:xfrm>
        </p:spPr>
        <p:txBody>
          <a:bodyPr/>
          <a:lstStyle/>
          <a:p>
            <a:r>
              <a:rPr lang="en-US" sz="3600" dirty="0" smtClean="0"/>
              <a:t>WHY do we need Systems Analysis</a:t>
            </a:r>
            <a:endParaRPr lang="en-US" sz="3600" dirty="0"/>
          </a:p>
        </p:txBody>
      </p:sp>
      <p:pic>
        <p:nvPicPr>
          <p:cNvPr id="81922" name="Picture 2"/>
          <p:cNvPicPr>
            <a:picLocks noGrp="1" noChangeAspect="1" noChangeArrowheads="1"/>
          </p:cNvPicPr>
          <p:nvPr>
            <p:ph idx="1"/>
          </p:nvPr>
        </p:nvPicPr>
        <p:blipFill>
          <a:blip r:embed="rId2" cstate="print"/>
          <a:srcRect/>
          <a:stretch>
            <a:fillRect/>
          </a:stretch>
        </p:blipFill>
        <p:spPr bwMode="auto">
          <a:xfrm>
            <a:off x="6553200" y="990600"/>
            <a:ext cx="1571181" cy="5445664"/>
          </a:xfrm>
          <a:prstGeom prst="rect">
            <a:avLst/>
          </a:prstGeom>
          <a:noFill/>
          <a:ln w="9525">
            <a:noFill/>
            <a:miter lim="800000"/>
            <a:headEnd/>
            <a:tailEnd/>
          </a:ln>
          <a:effectLst/>
        </p:spPr>
      </p:pic>
      <p:sp>
        <p:nvSpPr>
          <p:cNvPr id="6" name="TextBox 5"/>
          <p:cNvSpPr txBox="1"/>
          <p:nvPr/>
        </p:nvSpPr>
        <p:spPr>
          <a:xfrm>
            <a:off x="533400" y="2743200"/>
            <a:ext cx="5029200" cy="830997"/>
          </a:xfrm>
          <a:prstGeom prst="rect">
            <a:avLst/>
          </a:prstGeom>
          <a:noFill/>
        </p:spPr>
        <p:txBody>
          <a:bodyPr wrap="square" rtlCol="0">
            <a:spAutoFit/>
          </a:bodyPr>
          <a:lstStyle/>
          <a:p>
            <a:r>
              <a:rPr lang="en-US" sz="2400" dirty="0" smtClean="0"/>
              <a:t>C# Programming Form Problem Analysis to Program Design</a:t>
            </a:r>
            <a:endParaRPr lang="en-US" sz="2400" dirty="0"/>
          </a:p>
        </p:txBody>
      </p:sp>
      <p:sp>
        <p:nvSpPr>
          <p:cNvPr id="7" name="Right Arrow 6"/>
          <p:cNvSpPr/>
          <p:nvPr/>
        </p:nvSpPr>
        <p:spPr>
          <a:xfrm>
            <a:off x="4419600" y="3429000"/>
            <a:ext cx="2133600" cy="3048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2"/>
                                        </p:tgtEl>
                                        <p:attrNameLst>
                                          <p:attrName>style.visibility</p:attrName>
                                        </p:attrNameLst>
                                      </p:cBhvr>
                                      <p:to>
                                        <p:strVal val="visible"/>
                                      </p:to>
                                    </p:set>
                                    <p:anim calcmode="lin" valueType="num">
                                      <p:cBhvr additive="base">
                                        <p:cTn id="7" dur="500" fill="hold"/>
                                        <p:tgtEl>
                                          <p:spTgt spid="81922"/>
                                        </p:tgtEl>
                                        <p:attrNameLst>
                                          <p:attrName>ppt_x</p:attrName>
                                        </p:attrNameLst>
                                      </p:cBhvr>
                                      <p:tavLst>
                                        <p:tav tm="0">
                                          <p:val>
                                            <p:strVal val="0-#ppt_w/2"/>
                                          </p:val>
                                        </p:tav>
                                        <p:tav tm="100000">
                                          <p:val>
                                            <p:strVal val="#ppt_x"/>
                                          </p:val>
                                        </p:tav>
                                      </p:tavLst>
                                    </p:anim>
                                    <p:anim calcmode="lin" valueType="num">
                                      <p:cBhvr additive="base">
                                        <p:cTn id="8" dur="500" fill="hold"/>
                                        <p:tgtEl>
                                          <p:spTgt spid="819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304800"/>
            <a:ext cx="8445500" cy="6035675"/>
          </a:xfrm>
        </p:spPr>
        <p:txBody>
          <a:bodyPr/>
          <a:lstStyle/>
          <a:p>
            <a:pPr>
              <a:buNone/>
            </a:pPr>
            <a:r>
              <a:rPr lang="en-US" b="1" dirty="0" smtClean="0">
                <a:solidFill>
                  <a:schemeClr val="tx2">
                    <a:lumMod val="50000"/>
                    <a:lumOff val="50000"/>
                  </a:schemeClr>
                </a:solidFill>
              </a:rPr>
              <a:t>Parallel Development </a:t>
            </a:r>
            <a:r>
              <a:rPr lang="en-US" dirty="0" smtClean="0"/>
              <a:t>:Instead of doing sequential design and implementation perform a general design for the whole system and then divide the project into a series of distinct subprojects that can be designed and implemented in parallel. </a:t>
            </a:r>
          </a:p>
          <a:p>
            <a:pPr>
              <a:buNone/>
            </a:pPr>
            <a:endParaRPr lang="en-US" dirty="0" smtClean="0"/>
          </a:p>
          <a:p>
            <a:pPr>
              <a:buNone/>
            </a:pPr>
            <a:r>
              <a:rPr lang="en-US" dirty="0" smtClean="0"/>
              <a:t>Once all subprojects are complete, there is a final integration of the separate pieces, and the system is delivered.</a:t>
            </a:r>
          </a:p>
          <a:p>
            <a:pPr>
              <a:buNone/>
            </a:pPr>
            <a:endParaRPr lang="en-US" dirty="0" smtClean="0"/>
          </a:p>
          <a:p>
            <a:pPr>
              <a:buNone/>
            </a:pPr>
            <a:r>
              <a:rPr lang="en-US" dirty="0" smtClean="0"/>
              <a:t>attempt to address the problem of long delays between the analysis phase and the delivery of the system</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arrallel Develoment.jpg"/>
          <p:cNvPicPr>
            <a:picLocks noGrp="1" noChangeAspect="1"/>
          </p:cNvPicPr>
          <p:nvPr>
            <p:ph idx="1"/>
          </p:nvPr>
        </p:nvPicPr>
        <p:blipFill>
          <a:blip r:embed="rId2" cstate="print"/>
          <a:stretch>
            <a:fillRect/>
          </a:stretch>
        </p:blipFill>
        <p:spPr>
          <a:xfrm>
            <a:off x="304800" y="685800"/>
            <a:ext cx="8606139" cy="5654675"/>
          </a:xfrm>
        </p:spPr>
      </p:pic>
      <p:sp>
        <p:nvSpPr>
          <p:cNvPr id="5" name="TextBox 4"/>
          <p:cNvSpPr txBox="1"/>
          <p:nvPr/>
        </p:nvSpPr>
        <p:spPr>
          <a:xfrm>
            <a:off x="3581400" y="609600"/>
            <a:ext cx="3048000" cy="369332"/>
          </a:xfrm>
          <a:prstGeom prst="rect">
            <a:avLst/>
          </a:prstGeom>
          <a:noFill/>
        </p:spPr>
        <p:txBody>
          <a:bodyPr wrap="square" rtlCol="0">
            <a:spAutoFit/>
          </a:bodyPr>
          <a:lstStyle/>
          <a:p>
            <a:r>
              <a:rPr lang="en-US" b="1" dirty="0" smtClean="0">
                <a:solidFill>
                  <a:schemeClr val="tx2">
                    <a:lumMod val="50000"/>
                    <a:lumOff val="50000"/>
                  </a:schemeClr>
                </a:solidFill>
              </a:rPr>
              <a:t>Parallel Development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9143999" cy="6111875"/>
          </a:xfrm>
        </p:spPr>
        <p:txBody>
          <a:bodyPr/>
          <a:lstStyle/>
          <a:p>
            <a:pPr>
              <a:buNone/>
            </a:pPr>
            <a:r>
              <a:rPr lang="en-US" b="1" dirty="0" smtClean="0">
                <a:solidFill>
                  <a:schemeClr val="tx2">
                    <a:lumMod val="50000"/>
                    <a:lumOff val="50000"/>
                  </a:schemeClr>
                </a:solidFill>
              </a:rPr>
              <a:t>Rapid Application Development(RAD) –based Mythologies: </a:t>
            </a:r>
            <a:r>
              <a:rPr lang="en-US" dirty="0" smtClean="0"/>
              <a:t>tend to emphasize quick creation of a limited-capability version (prototype) of the system or a model of the system. </a:t>
            </a:r>
          </a:p>
          <a:p>
            <a:pPr>
              <a:buNone/>
            </a:pPr>
            <a:r>
              <a:rPr lang="en-US" dirty="0" smtClean="0"/>
              <a:t>These methodologies focus on refining this preliminary system or model rather than trying to fully describe it on paper prior to implementation.</a:t>
            </a:r>
          </a:p>
          <a:p>
            <a:pPr>
              <a:buNone/>
            </a:pPr>
            <a:r>
              <a:rPr lang="en-US" dirty="0" smtClean="0"/>
              <a:t>attempt to address both weaknesses of structured design methodologies by adjusting the SDLC phases to get some part of the system developed quickly and into the hands of the users. In this way, the users can better understand the system and suggest revisions that bring the system closer to what is needed</a:t>
            </a:r>
          </a:p>
          <a:p>
            <a:pPr>
              <a:buNone/>
            </a:pPr>
            <a:r>
              <a:rPr lang="en-US" dirty="0" smtClean="0"/>
              <a:t>Prototyping and Phased Development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9067800" cy="6248400"/>
          </a:xfrm>
        </p:spPr>
        <p:txBody>
          <a:bodyPr/>
          <a:lstStyle/>
          <a:p>
            <a:r>
              <a:rPr lang="en-US" b="1" dirty="0" smtClean="0">
                <a:solidFill>
                  <a:schemeClr val="tx2">
                    <a:lumMod val="50000"/>
                    <a:lumOff val="50000"/>
                  </a:schemeClr>
                </a:solidFill>
              </a:rPr>
              <a:t>Phased Development methodology </a:t>
            </a:r>
            <a:r>
              <a:rPr lang="en-US" dirty="0" smtClean="0"/>
              <a:t>breaks the overall system into a series of versions that are developed sequentially.</a:t>
            </a:r>
            <a:br>
              <a:rPr lang="en-US" dirty="0" smtClean="0"/>
            </a:br>
            <a:endParaRPr lang="en-US" dirty="0" smtClean="0"/>
          </a:p>
          <a:p>
            <a:r>
              <a:rPr lang="en-US" dirty="0" smtClean="0"/>
              <a:t>The most important and fundamental requirements are bundled into the first version of the system. The analysis phase then leads into design and implementation, but only with the set of requirements identified for version 1</a:t>
            </a:r>
          </a:p>
          <a:p>
            <a:r>
              <a:rPr lang="en-US" dirty="0" smtClean="0"/>
              <a:t>Once version 1 is implemented, work begins on version 2. Additional analysis is performed based on the previously identified requirements and combined with new ideas and issues that arose from the users’ experience with version 1. Version 2 then is designed and implemented, and work immediately begins on the next version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icture3.jpg"/>
          <p:cNvPicPr>
            <a:picLocks noGrp="1" noChangeAspect="1"/>
          </p:cNvPicPr>
          <p:nvPr>
            <p:ph idx="1"/>
          </p:nvPr>
        </p:nvPicPr>
        <p:blipFill>
          <a:blip r:embed="rId2" cstate="print"/>
          <a:stretch>
            <a:fillRect/>
          </a:stretch>
        </p:blipFill>
        <p:spPr>
          <a:xfrm>
            <a:off x="228600" y="762000"/>
            <a:ext cx="9025707" cy="5943600"/>
          </a:xfrm>
        </p:spPr>
      </p:pic>
      <p:sp>
        <p:nvSpPr>
          <p:cNvPr id="7" name="TextBox 6"/>
          <p:cNvSpPr txBox="1"/>
          <p:nvPr/>
        </p:nvSpPr>
        <p:spPr>
          <a:xfrm>
            <a:off x="457200" y="381000"/>
            <a:ext cx="4495800" cy="369332"/>
          </a:xfrm>
          <a:prstGeom prst="rect">
            <a:avLst/>
          </a:prstGeom>
          <a:noFill/>
        </p:spPr>
        <p:txBody>
          <a:bodyPr wrap="square" rtlCol="0">
            <a:spAutoFit/>
          </a:bodyPr>
          <a:lstStyle/>
          <a:p>
            <a:r>
              <a:rPr lang="en-US" b="1" dirty="0" smtClean="0">
                <a:solidFill>
                  <a:schemeClr val="tx2">
                    <a:lumMod val="50000"/>
                    <a:lumOff val="50000"/>
                  </a:schemeClr>
                </a:solidFill>
              </a:rPr>
              <a:t>Phased Development methodology</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9296400" cy="5883275"/>
          </a:xfrm>
        </p:spPr>
        <p:txBody>
          <a:bodyPr/>
          <a:lstStyle/>
          <a:p>
            <a:r>
              <a:rPr lang="en-US" b="1" dirty="0" smtClean="0">
                <a:solidFill>
                  <a:schemeClr val="tx2">
                    <a:lumMod val="50000"/>
                    <a:lumOff val="50000"/>
                  </a:schemeClr>
                </a:solidFill>
              </a:rPr>
              <a:t>Prototyping: </a:t>
            </a:r>
            <a:r>
              <a:rPr lang="en-US" dirty="0" smtClean="0"/>
              <a:t>performs the analysis, design, and implementation phases concurrently, and all three phases are performed repeatedly in a cycle until the system is completed.</a:t>
            </a:r>
          </a:p>
          <a:p>
            <a:r>
              <a:rPr lang="en-US" dirty="0" smtClean="0"/>
              <a:t>With these methodologies, the basics of analysis and design are performed, and work immediately begins on a </a:t>
            </a:r>
            <a:r>
              <a:rPr lang="en-US" i="1" dirty="0" smtClean="0"/>
              <a:t>system prototype, a “quick-and-dirty” </a:t>
            </a:r>
            <a:r>
              <a:rPr lang="en-US" dirty="0" smtClean="0"/>
              <a:t>program that provides a minimal amount of features</a:t>
            </a:r>
          </a:p>
          <a:p>
            <a:endParaRPr lang="en-US" dirty="0" smtClean="0"/>
          </a:p>
          <a:p>
            <a:r>
              <a:rPr lang="en-US" dirty="0" smtClean="0"/>
              <a:t>The key advantage of a prototyping-based methodology is that it </a:t>
            </a:r>
            <a:r>
              <a:rPr lang="en-US" i="1" dirty="0" smtClean="0"/>
              <a:t>very quickly provides </a:t>
            </a:r>
            <a:r>
              <a:rPr lang="en-US" dirty="0" smtClean="0"/>
              <a:t>a system for the users to interact with, even if it is not ready for widespread organizational usage.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rototyping.png"/>
          <p:cNvPicPr>
            <a:picLocks noGrp="1" noChangeAspect="1"/>
          </p:cNvPicPr>
          <p:nvPr>
            <p:ph idx="1"/>
          </p:nvPr>
        </p:nvPicPr>
        <p:blipFill>
          <a:blip r:embed="rId2" cstate="print"/>
          <a:stretch>
            <a:fillRect/>
          </a:stretch>
        </p:blipFill>
        <p:spPr>
          <a:xfrm>
            <a:off x="533400" y="2125322"/>
            <a:ext cx="8580401" cy="3818278"/>
          </a:xfrm>
        </p:spPr>
      </p:pic>
      <p:sp>
        <p:nvSpPr>
          <p:cNvPr id="5" name="TextBox 4"/>
          <p:cNvSpPr txBox="1"/>
          <p:nvPr/>
        </p:nvSpPr>
        <p:spPr>
          <a:xfrm>
            <a:off x="1295400" y="609600"/>
            <a:ext cx="2362200" cy="369332"/>
          </a:xfrm>
          <a:prstGeom prst="rect">
            <a:avLst/>
          </a:prstGeom>
          <a:noFill/>
        </p:spPr>
        <p:txBody>
          <a:bodyPr wrap="square" rtlCol="0">
            <a:spAutoFit/>
          </a:bodyPr>
          <a:lstStyle/>
          <a:p>
            <a:r>
              <a:rPr lang="en-US" b="1" dirty="0" smtClean="0">
                <a:solidFill>
                  <a:schemeClr val="tx2">
                    <a:lumMod val="50000"/>
                    <a:lumOff val="50000"/>
                  </a:schemeClr>
                </a:solidFill>
              </a:rPr>
              <a:t>Prototyping</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304800"/>
            <a:ext cx="8445500" cy="6035675"/>
          </a:xfrm>
        </p:spPr>
        <p:txBody>
          <a:bodyPr/>
          <a:lstStyle/>
          <a:p>
            <a:r>
              <a:rPr lang="en-US" b="1" dirty="0" smtClean="0">
                <a:solidFill>
                  <a:schemeClr val="tx2">
                    <a:lumMod val="50000"/>
                    <a:lumOff val="50000"/>
                  </a:schemeClr>
                </a:solidFill>
              </a:rPr>
              <a:t>Throwaway Prototyping:  </a:t>
            </a:r>
            <a:r>
              <a:rPr lang="en-US" b="1" dirty="0" smtClean="0"/>
              <a:t>consists of </a:t>
            </a:r>
            <a:r>
              <a:rPr lang="en-US" dirty="0" smtClean="0"/>
              <a:t>relatively thorough analysis  phase is used to gather requirements.</a:t>
            </a:r>
          </a:p>
          <a:p>
            <a:r>
              <a:rPr lang="en-US" dirty="0" smtClean="0"/>
              <a:t>However, many of the features suggested by the users may be not well understood, and there may be challenging technical issues to be solved. Each of these issues is examined by analyzing, designing, and building a </a:t>
            </a:r>
            <a:r>
              <a:rPr lang="en-US" i="1" dirty="0" smtClean="0">
                <a:solidFill>
                  <a:srgbClr val="FF0000"/>
                </a:solidFill>
              </a:rPr>
              <a:t>design prototype</a:t>
            </a:r>
            <a:r>
              <a:rPr lang="en-US" i="1" dirty="0" smtClean="0"/>
              <a:t>.</a:t>
            </a:r>
          </a:p>
          <a:p>
            <a:r>
              <a:rPr lang="en-US" i="1" dirty="0" smtClean="0"/>
              <a:t> A design prototype is not a working </a:t>
            </a:r>
            <a:r>
              <a:rPr lang="en-US" dirty="0" smtClean="0"/>
              <a:t>system; it is a product that represents a part of the system that needs additional refinement and it only contains enough detail to enable users to understand the issues under consideration.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row Away Prototyping.png"/>
          <p:cNvPicPr>
            <a:picLocks noGrp="1" noChangeAspect="1"/>
          </p:cNvPicPr>
          <p:nvPr>
            <p:ph idx="1"/>
          </p:nvPr>
        </p:nvPicPr>
        <p:blipFill>
          <a:blip r:embed="rId2" cstate="print"/>
          <a:stretch>
            <a:fillRect/>
          </a:stretch>
        </p:blipFill>
        <p:spPr>
          <a:xfrm>
            <a:off x="473499" y="1524000"/>
            <a:ext cx="9127701" cy="4267200"/>
          </a:xfrm>
        </p:spPr>
      </p:pic>
      <p:sp>
        <p:nvSpPr>
          <p:cNvPr id="5" name="TextBox 4"/>
          <p:cNvSpPr txBox="1"/>
          <p:nvPr/>
        </p:nvSpPr>
        <p:spPr>
          <a:xfrm>
            <a:off x="990600" y="381000"/>
            <a:ext cx="2895600" cy="369332"/>
          </a:xfrm>
          <a:prstGeom prst="rect">
            <a:avLst/>
          </a:prstGeom>
          <a:noFill/>
        </p:spPr>
        <p:txBody>
          <a:bodyPr wrap="square" rtlCol="0">
            <a:spAutoFit/>
          </a:bodyPr>
          <a:lstStyle/>
          <a:p>
            <a:r>
              <a:rPr lang="en-US" b="1" dirty="0" smtClean="0">
                <a:solidFill>
                  <a:schemeClr val="tx2">
                    <a:lumMod val="50000"/>
                    <a:lumOff val="50000"/>
                  </a:schemeClr>
                </a:solidFill>
              </a:rPr>
              <a:t>Throwaway Prototyping</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3" y="381000"/>
            <a:ext cx="8445500" cy="5959475"/>
          </a:xfrm>
        </p:spPr>
        <p:txBody>
          <a:bodyPr/>
          <a:lstStyle/>
          <a:p>
            <a:r>
              <a:rPr lang="en-US" b="1" dirty="0" smtClean="0">
                <a:solidFill>
                  <a:schemeClr val="tx2">
                    <a:lumMod val="50000"/>
                    <a:lumOff val="50000"/>
                  </a:schemeClr>
                </a:solidFill>
              </a:rPr>
              <a:t>Agile Development </a:t>
            </a:r>
            <a:r>
              <a:rPr lang="en-US" dirty="0" smtClean="0"/>
              <a:t>programming-centric methodologies that focus on streamlining the SDLC by eliminating much of the modeling and documentation overhead, most of the time is spent on simple, iterative application development. </a:t>
            </a:r>
          </a:p>
          <a:p>
            <a:endParaRPr lang="en-US" dirty="0" smtClean="0"/>
          </a:p>
          <a:p>
            <a:pPr marL="869950" lvl="1" indent="-514350">
              <a:buFont typeface="+mj-lt"/>
              <a:buAutoNum type="romanUcPeriod"/>
            </a:pPr>
            <a:r>
              <a:rPr lang="en-US" sz="2400" dirty="0" smtClean="0">
                <a:solidFill>
                  <a:schemeClr val="tx2">
                    <a:lumMod val="50000"/>
                    <a:lumOff val="50000"/>
                  </a:schemeClr>
                </a:solidFill>
              </a:rPr>
              <a:t>Extreme Programming (XP)</a:t>
            </a:r>
          </a:p>
          <a:p>
            <a:pPr marL="869950" lvl="1" indent="-514350">
              <a:buFont typeface="+mj-lt"/>
              <a:buAutoNum type="romanUcPeriod"/>
            </a:pPr>
            <a:r>
              <a:rPr lang="en-US" sz="2400" dirty="0" smtClean="0">
                <a:solidFill>
                  <a:schemeClr val="tx2">
                    <a:lumMod val="50000"/>
                    <a:lumOff val="50000"/>
                  </a:schemeClr>
                </a:solidFill>
              </a:rPr>
              <a:t>Scrum</a:t>
            </a:r>
          </a:p>
          <a:p>
            <a:pPr marL="869950" lvl="1" indent="-514350">
              <a:buFont typeface="+mj-lt"/>
              <a:buAutoNum type="romanUcPeriod"/>
            </a:pPr>
            <a:r>
              <a:rPr lang="en-US" sz="2400" dirty="0" smtClean="0">
                <a:solidFill>
                  <a:schemeClr val="tx2">
                    <a:lumMod val="50000"/>
                    <a:lumOff val="50000"/>
                  </a:schemeClr>
                </a:solidFill>
              </a:rPr>
              <a:t>Dynamic Systems </a:t>
            </a:r>
            <a:r>
              <a:rPr lang="en-US" dirty="0" smtClean="0">
                <a:solidFill>
                  <a:schemeClr val="tx2">
                    <a:lumMod val="50000"/>
                    <a:lumOff val="50000"/>
                  </a:schemeClr>
                </a:solidFill>
              </a:rPr>
              <a:t>Development Method (DSDM).</a:t>
            </a:r>
            <a:endParaRPr lang="en-US" dirty="0">
              <a:solidFill>
                <a:schemeClr val="tx2">
                  <a:lumMod val="50000"/>
                  <a:lumOff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263" y="609600"/>
            <a:ext cx="8445500" cy="931863"/>
          </a:xfrm>
        </p:spPr>
        <p:txBody>
          <a:bodyPr/>
          <a:lstStyle/>
          <a:p>
            <a:r>
              <a:rPr lang="en-US" dirty="0" smtClean="0"/>
              <a:t>Information System</a:t>
            </a:r>
            <a:endParaRPr lang="en-US" dirty="0"/>
          </a:p>
        </p:txBody>
      </p:sp>
      <p:sp>
        <p:nvSpPr>
          <p:cNvPr id="3" name="Content Placeholder 2"/>
          <p:cNvSpPr>
            <a:spLocks noGrp="1"/>
          </p:cNvSpPr>
          <p:nvPr>
            <p:ph idx="1"/>
          </p:nvPr>
        </p:nvSpPr>
        <p:spPr/>
        <p:txBody>
          <a:bodyPr/>
          <a:lstStyle/>
          <a:p>
            <a:r>
              <a:rPr lang="en-US" b="1" dirty="0" smtClean="0"/>
              <a:t>information system:</a:t>
            </a:r>
            <a:r>
              <a:rPr lang="en-US" dirty="0" smtClean="0"/>
              <a:t> an integrated set of components (hardware and software) for collecting, storing, and processing data. It delivers information (and knowledge) to support business processes. </a:t>
            </a:r>
            <a:r>
              <a:rPr lang="en-US" dirty="0" smtClean="0">
                <a:solidFill>
                  <a:srgbClr val="FF0000"/>
                </a:solidFill>
              </a:rPr>
              <a:t>{Encyclopedia Britannica}</a:t>
            </a:r>
          </a:p>
          <a:p>
            <a:endParaRPr lang="en-US" dirty="0" smtClean="0">
              <a:solidFill>
                <a:srgbClr val="FF0000"/>
              </a:solidFill>
            </a:endParaRPr>
          </a:p>
          <a:p>
            <a:r>
              <a:rPr lang="en-US" dirty="0" smtClean="0">
                <a:solidFill>
                  <a:schemeClr val="bg2">
                    <a:lumMod val="50000"/>
                  </a:schemeClr>
                </a:solidFill>
                <a:hlinkClick r:id="rId2"/>
              </a:rPr>
              <a:t>What is an Information System?</a:t>
            </a:r>
            <a:endParaRPr lang="en-US" dirty="0">
              <a:solidFill>
                <a:schemeClr val="bg2">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262" y="457200"/>
            <a:ext cx="8720137" cy="5943600"/>
          </a:xfrm>
        </p:spPr>
        <p:txBody>
          <a:bodyPr/>
          <a:lstStyle/>
          <a:p>
            <a:pPr marL="368300" lvl="1" indent="-368300">
              <a:spcBef>
                <a:spcPts val="2113"/>
              </a:spcBef>
              <a:buClr>
                <a:srgbClr val="6FB7D7"/>
              </a:buClr>
            </a:pPr>
            <a:r>
              <a:rPr lang="en-US" sz="2400" dirty="0" smtClean="0">
                <a:solidFill>
                  <a:schemeClr val="tx2">
                    <a:lumMod val="50000"/>
                    <a:lumOff val="50000"/>
                  </a:schemeClr>
                </a:solidFill>
              </a:rPr>
              <a:t>Extreme Programming (XP) </a:t>
            </a:r>
            <a:r>
              <a:rPr lang="en-US" sz="2800" dirty="0" smtClean="0"/>
              <a:t>project typically begins with user stories that describe what the system requirements.</a:t>
            </a:r>
          </a:p>
          <a:p>
            <a:r>
              <a:rPr lang="en-US" sz="2800" dirty="0" smtClean="0"/>
              <a:t>Then, programmers code in small, simple modules and test to meet those needs. Users are required to be available to clear up questions and issues as they arise. </a:t>
            </a:r>
          </a:p>
          <a:p>
            <a:r>
              <a:rPr lang="en-US" sz="2800" dirty="0" smtClean="0"/>
              <a:t>XP projects deliver results sooner than even the RAD approaches, and they rarely get bogged down in gathering requirements for the system.</a:t>
            </a:r>
            <a:endParaRPr lang="en-US" sz="6600" dirty="0" smtClean="0">
              <a:solidFill>
                <a:schemeClr val="tx2">
                  <a:lumMod val="50000"/>
                  <a:lumOff val="50000"/>
                </a:schemeClr>
              </a:solidFill>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p:cNvPicPr>
            <a:picLocks noGrp="1" noChangeAspect="1" noChangeArrowheads="1"/>
          </p:cNvPicPr>
          <p:nvPr>
            <p:ph idx="1"/>
          </p:nvPr>
        </p:nvPicPr>
        <p:blipFill>
          <a:blip r:embed="rId2" cstate="print"/>
          <a:srcRect/>
          <a:stretch>
            <a:fillRect/>
          </a:stretch>
        </p:blipFill>
        <p:spPr bwMode="auto">
          <a:xfrm>
            <a:off x="762000" y="1066800"/>
            <a:ext cx="7775284" cy="4944477"/>
          </a:xfrm>
          <a:prstGeom prst="rect">
            <a:avLst/>
          </a:prstGeom>
          <a:noFill/>
          <a:ln w="9525">
            <a:noFill/>
            <a:miter lim="800000"/>
            <a:headEnd/>
            <a:tailEnd/>
          </a:ln>
        </p:spPr>
      </p:pic>
      <p:sp>
        <p:nvSpPr>
          <p:cNvPr id="5" name="TextBox 4"/>
          <p:cNvSpPr txBox="1"/>
          <p:nvPr/>
        </p:nvSpPr>
        <p:spPr>
          <a:xfrm>
            <a:off x="1143000" y="457200"/>
            <a:ext cx="6781800" cy="738664"/>
          </a:xfrm>
          <a:prstGeom prst="rect">
            <a:avLst/>
          </a:prstGeom>
          <a:noFill/>
        </p:spPr>
        <p:txBody>
          <a:bodyPr wrap="square" rtlCol="0">
            <a:spAutoFit/>
          </a:bodyPr>
          <a:lstStyle/>
          <a:p>
            <a:pPr marL="0" lvl="1" indent="0"/>
            <a:r>
              <a:rPr lang="en-US" sz="2400" dirty="0" smtClean="0">
                <a:solidFill>
                  <a:schemeClr val="tx2">
                    <a:lumMod val="50000"/>
                    <a:lumOff val="50000"/>
                  </a:schemeClr>
                </a:solidFill>
              </a:rPr>
              <a:t>Extreme Programming (XP)</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smtClean="0">
                <a:ea typeface="ＭＳ Ｐゴシック" pitchFamily="34" charset="-128"/>
              </a:rPr>
              <a:t>Which Methodology to Use?</a:t>
            </a:r>
          </a:p>
        </p:txBody>
      </p:sp>
      <p:pic>
        <p:nvPicPr>
          <p:cNvPr id="26627" name="Content Placeholder 3" descr="Picture1.jpg"/>
          <p:cNvPicPr>
            <a:picLocks noGrp="1" noChangeAspect="1"/>
          </p:cNvPicPr>
          <p:nvPr>
            <p:ph idx="1"/>
          </p:nvPr>
        </p:nvPicPr>
        <p:blipFill>
          <a:blip r:embed="rId2" cstate="print"/>
          <a:srcRect/>
          <a:stretch>
            <a:fillRect/>
          </a:stretch>
        </p:blipFill>
        <p:spPr>
          <a:xfrm>
            <a:off x="952500" y="1709738"/>
            <a:ext cx="7693025" cy="4627562"/>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ea typeface="ＭＳ Ｐゴシック" pitchFamily="34" charset="-128"/>
              </a:rPr>
              <a:t>The Systems Analyst: Skills</a:t>
            </a:r>
          </a:p>
        </p:txBody>
      </p:sp>
      <p:sp>
        <p:nvSpPr>
          <p:cNvPr id="27651" name="Content Placeholder 2"/>
          <p:cNvSpPr>
            <a:spLocks noGrp="1"/>
          </p:cNvSpPr>
          <p:nvPr>
            <p:ph idx="1"/>
          </p:nvPr>
        </p:nvSpPr>
        <p:spPr>
          <a:xfrm>
            <a:off x="576263" y="1706563"/>
            <a:ext cx="8567737" cy="4999037"/>
          </a:xfrm>
        </p:spPr>
        <p:txBody>
          <a:bodyPr/>
          <a:lstStyle/>
          <a:p>
            <a:r>
              <a:rPr lang="en-US" sz="3000" smtClean="0">
                <a:ea typeface="ＭＳ Ｐゴシック" pitchFamily="34" charset="-128"/>
              </a:rPr>
              <a:t>Agents of change</a:t>
            </a:r>
          </a:p>
          <a:p>
            <a:pPr lvl="1"/>
            <a:r>
              <a:rPr lang="en-US" smtClean="0">
                <a:ea typeface="ＭＳ Ｐゴシック" pitchFamily="34" charset="-128"/>
              </a:rPr>
              <a:t>Identify ways to improve the organization</a:t>
            </a:r>
          </a:p>
          <a:p>
            <a:pPr lvl="1"/>
            <a:r>
              <a:rPr lang="en-US" smtClean="0">
                <a:ea typeface="ＭＳ Ｐゴシック" pitchFamily="34" charset="-128"/>
              </a:rPr>
              <a:t>Motivate &amp; train others</a:t>
            </a:r>
          </a:p>
          <a:p>
            <a:r>
              <a:rPr lang="en-US" sz="3000" smtClean="0">
                <a:ea typeface="ＭＳ Ｐゴシック" pitchFamily="34" charset="-128"/>
              </a:rPr>
              <a:t>Skills needed:</a:t>
            </a:r>
          </a:p>
          <a:p>
            <a:pPr lvl="1"/>
            <a:r>
              <a:rPr lang="en-US" sz="2500" smtClean="0">
                <a:ea typeface="ＭＳ Ｐゴシック" pitchFamily="34" charset="-128"/>
              </a:rPr>
              <a:t>Technical: must understand the technology</a:t>
            </a:r>
          </a:p>
          <a:p>
            <a:pPr lvl="1"/>
            <a:r>
              <a:rPr lang="en-US" sz="2500" smtClean="0">
                <a:ea typeface="ＭＳ Ｐゴシック" pitchFamily="34" charset="-128"/>
              </a:rPr>
              <a:t>Business: must know the business processes</a:t>
            </a:r>
          </a:p>
          <a:p>
            <a:pPr lvl="1"/>
            <a:r>
              <a:rPr lang="en-US" sz="2500" smtClean="0">
                <a:ea typeface="ＭＳ Ｐゴシック" pitchFamily="34" charset="-128"/>
              </a:rPr>
              <a:t>Analytical: must be able to solve problems</a:t>
            </a:r>
          </a:p>
          <a:p>
            <a:pPr lvl="1"/>
            <a:r>
              <a:rPr lang="en-US" sz="2500" smtClean="0">
                <a:ea typeface="ＭＳ Ｐゴシック" pitchFamily="34" charset="-128"/>
              </a:rPr>
              <a:t>Communications: technical &amp; non-technical audiences</a:t>
            </a:r>
          </a:p>
          <a:p>
            <a:pPr lvl="1"/>
            <a:r>
              <a:rPr lang="en-US" sz="2500" smtClean="0">
                <a:ea typeface="ＭＳ Ｐゴシック" pitchFamily="34" charset="-128"/>
              </a:rPr>
              <a:t>Interpersonal: leadership &amp; management</a:t>
            </a:r>
          </a:p>
          <a:p>
            <a:pPr lvl="1"/>
            <a:r>
              <a:rPr lang="en-US" sz="2500" smtClean="0">
                <a:ea typeface="ＭＳ Ｐゴシック" pitchFamily="34" charset="-128"/>
              </a:rPr>
              <a:t>Ethics: deal fairly and protect confidential information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smtClean="0">
                <a:ea typeface="ＭＳ Ｐゴシック" pitchFamily="34" charset="-128"/>
              </a:rPr>
              <a:t>The Systems Analyst: Roles</a:t>
            </a:r>
          </a:p>
        </p:txBody>
      </p:sp>
      <p:pic>
        <p:nvPicPr>
          <p:cNvPr id="28675" name="Picture 2"/>
          <p:cNvPicPr>
            <a:picLocks noGrp="1" noChangeAspect="1" noChangeArrowheads="1"/>
          </p:cNvPicPr>
          <p:nvPr>
            <p:ph idx="1"/>
          </p:nvPr>
        </p:nvPicPr>
        <p:blipFill>
          <a:blip r:embed="rId2" cstate="print"/>
          <a:srcRect/>
          <a:stretch>
            <a:fillRect/>
          </a:stretch>
        </p:blipFill>
        <p:spPr>
          <a:xfrm>
            <a:off x="933450" y="1752600"/>
            <a:ext cx="7912100" cy="4648200"/>
          </a:xfrm>
          <a:ln w="76200">
            <a:solidFill>
              <a:schemeClr val="bg1"/>
            </a:solidFill>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304800"/>
            <a:ext cx="8445500" cy="1425575"/>
          </a:xfrm>
        </p:spPr>
        <p:txBody>
          <a:bodyPr/>
          <a:lstStyle/>
          <a:p>
            <a:pPr eaLnBrk="1" hangingPunct="1"/>
            <a:r>
              <a:rPr lang="en-US" smtClean="0">
                <a:ea typeface="ＭＳ Ｐゴシック" pitchFamily="34" charset="-128"/>
              </a:rPr>
              <a:t>Object-Oriented </a:t>
            </a:r>
            <a:br>
              <a:rPr lang="en-US" smtClean="0">
                <a:ea typeface="ＭＳ Ｐゴシック" pitchFamily="34" charset="-128"/>
              </a:rPr>
            </a:br>
            <a:r>
              <a:rPr lang="en-US" smtClean="0">
                <a:ea typeface="ＭＳ Ｐゴシック" pitchFamily="34" charset="-128"/>
              </a:rPr>
              <a:t>Systems Analysis &amp; Design</a:t>
            </a:r>
          </a:p>
        </p:txBody>
      </p:sp>
      <p:sp>
        <p:nvSpPr>
          <p:cNvPr id="29699" name="Content Placeholder 2"/>
          <p:cNvSpPr>
            <a:spLocks noGrp="1"/>
          </p:cNvSpPr>
          <p:nvPr>
            <p:ph idx="1"/>
          </p:nvPr>
        </p:nvSpPr>
        <p:spPr>
          <a:xfrm>
            <a:off x="1457325" y="2117725"/>
            <a:ext cx="7904163" cy="3902075"/>
          </a:xfrm>
        </p:spPr>
        <p:txBody>
          <a:bodyPr/>
          <a:lstStyle/>
          <a:p>
            <a:pPr eaLnBrk="1" hangingPunct="1"/>
            <a:r>
              <a:rPr lang="en-US" smtClean="0">
                <a:ea typeface="ＭＳ Ｐゴシック" pitchFamily="34" charset="-128"/>
              </a:rPr>
              <a:t>Attempts to balance data and process</a:t>
            </a:r>
          </a:p>
          <a:p>
            <a:pPr eaLnBrk="1" hangingPunct="1"/>
            <a:r>
              <a:rPr lang="en-US" smtClean="0">
                <a:ea typeface="ＭＳ Ｐゴシック" pitchFamily="34" charset="-128"/>
              </a:rPr>
              <a:t>Utilizes the Unified Modeling Language (UML) and the Unified Process </a:t>
            </a:r>
          </a:p>
          <a:p>
            <a:pPr eaLnBrk="1" hangingPunct="1"/>
            <a:r>
              <a:rPr lang="en-US" smtClean="0">
                <a:ea typeface="ＭＳ Ｐゴシック" pitchFamily="34" charset="-128"/>
              </a:rPr>
              <a:t>Characteristics of OOAD:</a:t>
            </a:r>
          </a:p>
          <a:p>
            <a:pPr lvl="1" eaLnBrk="1" hangingPunct="1"/>
            <a:r>
              <a:rPr lang="en-US" smtClean="0">
                <a:ea typeface="ＭＳ Ｐゴシック" pitchFamily="34" charset="-128"/>
              </a:rPr>
              <a:t>Use-case Driven</a:t>
            </a:r>
          </a:p>
          <a:p>
            <a:pPr lvl="1" eaLnBrk="1" hangingPunct="1"/>
            <a:r>
              <a:rPr lang="en-US" smtClean="0">
                <a:ea typeface="ＭＳ Ｐゴシック" pitchFamily="34" charset="-128"/>
              </a:rPr>
              <a:t>Architecture Centric</a:t>
            </a:r>
          </a:p>
          <a:p>
            <a:pPr lvl="1" eaLnBrk="1" hangingPunct="1"/>
            <a:r>
              <a:rPr lang="en-US" smtClean="0">
                <a:ea typeface="ＭＳ Ｐゴシック" pitchFamily="34" charset="-128"/>
              </a:rPr>
              <a:t>Iterative and Incremental</a:t>
            </a:r>
          </a:p>
          <a:p>
            <a:pPr eaLnBrk="1" hangingPunct="1"/>
            <a:endParaRPr lang="en-US" smtClean="0">
              <a:ea typeface="ＭＳ Ｐゴシック" pitchFamily="34" charset="-128"/>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609600" y="304800"/>
            <a:ext cx="8445500" cy="1425575"/>
          </a:xfrm>
        </p:spPr>
        <p:txBody>
          <a:bodyPr/>
          <a:lstStyle/>
          <a:p>
            <a:r>
              <a:rPr lang="en-US" smtClean="0">
                <a:ea typeface="ＭＳ Ｐゴシック" pitchFamily="34" charset="-128"/>
              </a:rPr>
              <a:t>Characteristics of Object-Oriented Systems</a:t>
            </a:r>
          </a:p>
        </p:txBody>
      </p:sp>
      <p:sp>
        <p:nvSpPr>
          <p:cNvPr id="30723" name="Content Placeholder 2"/>
          <p:cNvSpPr>
            <a:spLocks noGrp="1"/>
          </p:cNvSpPr>
          <p:nvPr>
            <p:ph idx="1"/>
          </p:nvPr>
        </p:nvSpPr>
        <p:spPr/>
        <p:txBody>
          <a:bodyPr/>
          <a:lstStyle/>
          <a:p>
            <a:r>
              <a:rPr lang="en-US" sz="3000" smtClean="0">
                <a:ea typeface="ＭＳ Ｐゴシック" pitchFamily="34" charset="-128"/>
              </a:rPr>
              <a:t>Classes &amp; Objects</a:t>
            </a:r>
          </a:p>
          <a:p>
            <a:pPr lvl="1"/>
            <a:r>
              <a:rPr lang="en-US" sz="2500" smtClean="0">
                <a:ea typeface="ＭＳ Ｐゴシック" pitchFamily="34" charset="-128"/>
              </a:rPr>
              <a:t>Object (instance): instantiation of a class</a:t>
            </a:r>
          </a:p>
          <a:p>
            <a:pPr lvl="1"/>
            <a:r>
              <a:rPr lang="en-US" sz="2500" smtClean="0">
                <a:ea typeface="ＭＳ Ｐゴシック" pitchFamily="34" charset="-128"/>
              </a:rPr>
              <a:t>Attributes: information that describes the class</a:t>
            </a:r>
          </a:p>
          <a:p>
            <a:pPr lvl="1"/>
            <a:r>
              <a:rPr lang="en-US" sz="2500" smtClean="0">
                <a:ea typeface="ＭＳ Ｐゴシック" pitchFamily="34" charset="-128"/>
              </a:rPr>
              <a:t>State: describes its values and relationships at a point in time</a:t>
            </a:r>
          </a:p>
          <a:p>
            <a:r>
              <a:rPr lang="en-US" sz="2700" smtClean="0">
                <a:ea typeface="ＭＳ Ｐゴシック" pitchFamily="34" charset="-128"/>
              </a:rPr>
              <a:t>Methods &amp; Messages</a:t>
            </a:r>
          </a:p>
          <a:p>
            <a:pPr lvl="1"/>
            <a:r>
              <a:rPr lang="en-US" sz="2500" smtClean="0">
                <a:ea typeface="ＭＳ Ｐゴシック" pitchFamily="34" charset="-128"/>
              </a:rPr>
              <a:t>Methods: the behavior of a class</a:t>
            </a:r>
          </a:p>
          <a:p>
            <a:pPr lvl="1"/>
            <a:r>
              <a:rPr lang="en-US" sz="2500" smtClean="0">
                <a:ea typeface="ＭＳ Ｐゴシック" pitchFamily="34" charset="-128"/>
              </a:rPr>
              <a:t>Messages: information sent to an object to trigger a method (procedure call)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609600" y="381000"/>
            <a:ext cx="8445500" cy="1425575"/>
          </a:xfrm>
        </p:spPr>
        <p:txBody>
          <a:bodyPr/>
          <a:lstStyle/>
          <a:p>
            <a:r>
              <a:rPr lang="en-US" smtClean="0">
                <a:ea typeface="ＭＳ Ｐゴシック" pitchFamily="34" charset="-128"/>
              </a:rPr>
              <a:t>Characteristics of Object-Oriented Systems (cont.)</a:t>
            </a:r>
          </a:p>
        </p:txBody>
      </p:sp>
      <p:sp>
        <p:nvSpPr>
          <p:cNvPr id="31747" name="Content Placeholder 2"/>
          <p:cNvSpPr>
            <a:spLocks noGrp="1"/>
          </p:cNvSpPr>
          <p:nvPr>
            <p:ph idx="1"/>
          </p:nvPr>
        </p:nvSpPr>
        <p:spPr>
          <a:xfrm>
            <a:off x="576263" y="1981200"/>
            <a:ext cx="8445500" cy="4114800"/>
          </a:xfrm>
        </p:spPr>
        <p:txBody>
          <a:bodyPr/>
          <a:lstStyle/>
          <a:p>
            <a:r>
              <a:rPr lang="en-US" sz="3000" smtClean="0">
                <a:ea typeface="ＭＳ Ｐゴシック" pitchFamily="34" charset="-128"/>
              </a:rPr>
              <a:t>Encapsulation &amp; information hiding</a:t>
            </a:r>
          </a:p>
          <a:p>
            <a:pPr lvl="1"/>
            <a:r>
              <a:rPr lang="en-US" sz="2500" smtClean="0">
                <a:ea typeface="ＭＳ Ｐゴシック" pitchFamily="34" charset="-128"/>
              </a:rPr>
              <a:t>Encapsulation: combination of process &amp; data</a:t>
            </a:r>
          </a:p>
          <a:p>
            <a:pPr lvl="1"/>
            <a:r>
              <a:rPr lang="en-US" sz="2500" smtClean="0">
                <a:ea typeface="ＭＳ Ｐゴシック" pitchFamily="34" charset="-128"/>
              </a:rPr>
              <a:t>Information hiding: functionality is hidden</a:t>
            </a:r>
          </a:p>
          <a:p>
            <a:r>
              <a:rPr lang="en-US" sz="3000" smtClean="0">
                <a:ea typeface="ＭＳ Ｐゴシック" pitchFamily="34" charset="-128"/>
              </a:rPr>
              <a:t>Inheritance</a:t>
            </a:r>
          </a:p>
          <a:p>
            <a:pPr lvl="1"/>
            <a:r>
              <a:rPr lang="en-US" sz="2500" smtClean="0">
                <a:ea typeface="ＭＳ Ｐゴシック" pitchFamily="34" charset="-128"/>
              </a:rPr>
              <a:t>General classes are created (superclasses)</a:t>
            </a:r>
          </a:p>
          <a:p>
            <a:pPr lvl="1"/>
            <a:r>
              <a:rPr lang="en-US" sz="2500" smtClean="0">
                <a:ea typeface="ＭＳ Ｐゴシック" pitchFamily="34" charset="-128"/>
              </a:rPr>
              <a:t>Subclasses can inherit data and methods from a superclass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33400" y="304800"/>
            <a:ext cx="8445500" cy="1425575"/>
          </a:xfrm>
        </p:spPr>
        <p:txBody>
          <a:bodyPr/>
          <a:lstStyle/>
          <a:p>
            <a:r>
              <a:rPr lang="en-US" sz="5400" smtClean="0">
                <a:ea typeface="ＭＳ Ｐゴシック" pitchFamily="34" charset="-128"/>
              </a:rPr>
              <a:t/>
            </a:r>
            <a:br>
              <a:rPr lang="en-US" sz="5400" smtClean="0">
                <a:ea typeface="ＭＳ Ｐゴシック" pitchFamily="34" charset="-128"/>
              </a:rPr>
            </a:br>
            <a:r>
              <a:rPr lang="en-US" smtClean="0">
                <a:ea typeface="ＭＳ Ｐゴシック" pitchFamily="34" charset="-128"/>
              </a:rPr>
              <a:t>Characteristics of Object-Oriented Systems (cont.)</a:t>
            </a:r>
          </a:p>
        </p:txBody>
      </p:sp>
      <p:sp>
        <p:nvSpPr>
          <p:cNvPr id="32771" name="Content Placeholder 2"/>
          <p:cNvSpPr>
            <a:spLocks noGrp="1"/>
          </p:cNvSpPr>
          <p:nvPr>
            <p:ph idx="1"/>
          </p:nvPr>
        </p:nvSpPr>
        <p:spPr>
          <a:xfrm>
            <a:off x="576263" y="1905000"/>
            <a:ext cx="8445500" cy="4038600"/>
          </a:xfrm>
        </p:spPr>
        <p:txBody>
          <a:bodyPr/>
          <a:lstStyle/>
          <a:p>
            <a:r>
              <a:rPr lang="en-US" sz="3000" smtClean="0">
                <a:ea typeface="ＭＳ Ｐゴシック" pitchFamily="34" charset="-128"/>
              </a:rPr>
              <a:t>Polymorphism &amp; dynamic binding</a:t>
            </a:r>
          </a:p>
          <a:p>
            <a:pPr lvl="1"/>
            <a:r>
              <a:rPr lang="en-US" smtClean="0">
                <a:ea typeface="ＭＳ Ｐゴシック" pitchFamily="34" charset="-128"/>
              </a:rPr>
              <a:t>Polymorphism: the same message can have different meanings</a:t>
            </a:r>
          </a:p>
          <a:p>
            <a:pPr lvl="1"/>
            <a:r>
              <a:rPr lang="en-US" smtClean="0">
                <a:ea typeface="ＭＳ Ｐゴシック" pitchFamily="34" charset="-128"/>
              </a:rPr>
              <a:t>Dynamic binding: type of object is not determined until run-time</a:t>
            </a:r>
          </a:p>
          <a:p>
            <a:pPr lvl="1"/>
            <a:r>
              <a:rPr lang="en-US" smtClean="0">
                <a:ea typeface="ＭＳ Ｐゴシック" pitchFamily="34" charset="-128"/>
              </a:rPr>
              <a:t>Contrast with static binding</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ea typeface="ＭＳ Ｐゴシック" pitchFamily="34" charset="-128"/>
              </a:rPr>
              <a:t>Object-Oriented Systems Analysis &amp; Design</a:t>
            </a:r>
          </a:p>
        </p:txBody>
      </p:sp>
      <p:sp>
        <p:nvSpPr>
          <p:cNvPr id="33795" name="Content Placeholder 2"/>
          <p:cNvSpPr>
            <a:spLocks noGrp="1"/>
          </p:cNvSpPr>
          <p:nvPr>
            <p:ph idx="1"/>
          </p:nvPr>
        </p:nvSpPr>
        <p:spPr/>
        <p:txBody>
          <a:bodyPr/>
          <a:lstStyle/>
          <a:p>
            <a:r>
              <a:rPr lang="en-US" sz="3000" smtClean="0">
                <a:ea typeface="ＭＳ Ｐゴシック" pitchFamily="34" charset="-128"/>
              </a:rPr>
              <a:t>Use-case driven</a:t>
            </a:r>
          </a:p>
          <a:p>
            <a:pPr lvl="1"/>
            <a:r>
              <a:rPr lang="en-US" smtClean="0">
                <a:ea typeface="ＭＳ Ｐゴシック" pitchFamily="34" charset="-128"/>
              </a:rPr>
              <a:t>Use-cases define the behavior of a system</a:t>
            </a:r>
          </a:p>
          <a:p>
            <a:pPr lvl="1"/>
            <a:r>
              <a:rPr lang="en-US" smtClean="0">
                <a:ea typeface="ＭＳ Ｐゴシック" pitchFamily="34" charset="-128"/>
              </a:rPr>
              <a:t>Each use-case focuses on one business process</a:t>
            </a:r>
          </a:p>
          <a:p>
            <a:r>
              <a:rPr lang="en-US" sz="3000" smtClean="0">
                <a:ea typeface="ＭＳ Ｐゴシック" pitchFamily="34" charset="-128"/>
              </a:rPr>
              <a:t>Architecture centric</a:t>
            </a:r>
          </a:p>
          <a:p>
            <a:pPr lvl="1"/>
            <a:r>
              <a:rPr lang="en-US" smtClean="0">
                <a:ea typeface="ＭＳ Ｐゴシック" pitchFamily="34" charset="-128"/>
              </a:rPr>
              <a:t>Functional (external) view: focuses on the user’s perspective</a:t>
            </a:r>
          </a:p>
          <a:p>
            <a:pPr lvl="1"/>
            <a:r>
              <a:rPr lang="en-US" smtClean="0">
                <a:ea typeface="ＭＳ Ｐゴシック" pitchFamily="34" charset="-128"/>
              </a:rPr>
              <a:t>Static (structural) view: focuses on attributes, methods, classes &amp; relationships</a:t>
            </a:r>
          </a:p>
          <a:p>
            <a:pPr lvl="1"/>
            <a:r>
              <a:rPr lang="en-US" smtClean="0">
                <a:ea typeface="ＭＳ Ｐゴシック" pitchFamily="34" charset="-128"/>
              </a:rPr>
              <a:t>Dynamic (behavioral) view: focuses on messages between classes and resulting behaviors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Analysis and Design</a:t>
            </a:r>
            <a:br>
              <a:rPr lang="en-US" dirty="0" smtClean="0"/>
            </a:br>
            <a:r>
              <a:rPr lang="en-US" dirty="0" smtClean="0"/>
              <a:t>SAD</a:t>
            </a:r>
            <a:endParaRPr lang="en-US" dirty="0"/>
          </a:p>
        </p:txBody>
      </p:sp>
      <p:sp>
        <p:nvSpPr>
          <p:cNvPr id="3" name="Content Placeholder 2"/>
          <p:cNvSpPr>
            <a:spLocks noGrp="1"/>
          </p:cNvSpPr>
          <p:nvPr>
            <p:ph idx="1"/>
          </p:nvPr>
        </p:nvSpPr>
        <p:spPr/>
        <p:txBody>
          <a:bodyPr/>
          <a:lstStyle/>
          <a:p>
            <a:r>
              <a:rPr lang="en-US" dirty="0" smtClean="0"/>
              <a:t>Techniques and approaches to develop computer based information systems more efficiently and effectively.</a:t>
            </a:r>
          </a:p>
          <a:p>
            <a:endParaRPr lang="en-US" dirty="0" smtClean="0"/>
          </a:p>
          <a:p>
            <a:r>
              <a:rPr lang="en-US" dirty="0" smtClean="0"/>
              <a:t>The life cycle of any information system consists of four phases: </a:t>
            </a:r>
            <a:r>
              <a:rPr lang="en-US" dirty="0" smtClean="0">
                <a:solidFill>
                  <a:srgbClr val="FF0000"/>
                </a:solidFill>
              </a:rPr>
              <a:t>Planning, Analysis, Design, Implementation.</a:t>
            </a:r>
          </a:p>
          <a:p>
            <a:endParaRPr lang="en-US" dirty="0" smtClean="0">
              <a:solidFill>
                <a:srgbClr val="FF0000"/>
              </a:solidFill>
            </a:endParaRPr>
          </a:p>
          <a:p>
            <a:r>
              <a:rPr lang="en-US" dirty="0" smtClean="0"/>
              <a:t>Different approaches or METHODOLOGIES have been developed for SAD.</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ea typeface="ＭＳ Ｐゴシック" pitchFamily="34" charset="-128"/>
              </a:rPr>
              <a:t>Object-Oriented Systems Analysis &amp; Design (cont.)</a:t>
            </a:r>
          </a:p>
        </p:txBody>
      </p:sp>
      <p:sp>
        <p:nvSpPr>
          <p:cNvPr id="34819" name="Content Placeholder 2"/>
          <p:cNvSpPr>
            <a:spLocks noGrp="1"/>
          </p:cNvSpPr>
          <p:nvPr>
            <p:ph idx="1"/>
          </p:nvPr>
        </p:nvSpPr>
        <p:spPr/>
        <p:txBody>
          <a:bodyPr/>
          <a:lstStyle/>
          <a:p>
            <a:r>
              <a:rPr lang="en-US" sz="3000" smtClean="0">
                <a:ea typeface="ＭＳ Ｐゴシック" pitchFamily="34" charset="-128"/>
              </a:rPr>
              <a:t>Iterative &amp; incremental</a:t>
            </a:r>
          </a:p>
          <a:p>
            <a:pPr lvl="1"/>
            <a:r>
              <a:rPr lang="en-US" smtClean="0">
                <a:ea typeface="ＭＳ Ｐゴシック" pitchFamily="34" charset="-128"/>
              </a:rPr>
              <a:t>Undergoes continuous testing &amp; refinement</a:t>
            </a:r>
          </a:p>
          <a:p>
            <a:pPr lvl="1"/>
            <a:r>
              <a:rPr lang="en-US" smtClean="0">
                <a:ea typeface="ＭＳ Ｐゴシック" pitchFamily="34" charset="-128"/>
              </a:rPr>
              <a:t>The analyst understands the system better over time</a:t>
            </a:r>
          </a:p>
          <a:p>
            <a:r>
              <a:rPr lang="en-US" sz="3000" smtClean="0">
                <a:ea typeface="ＭＳ Ｐゴシック" pitchFamily="34" charset="-128"/>
              </a:rPr>
              <a:t>Benefits of OOSAD</a:t>
            </a:r>
          </a:p>
          <a:p>
            <a:pPr lvl="1"/>
            <a:r>
              <a:rPr lang="en-US" sz="2500" smtClean="0">
                <a:ea typeface="ＭＳ Ｐゴシック" pitchFamily="34" charset="-128"/>
              </a:rPr>
              <a:t>Break a complex system into smaller, more manageable modules</a:t>
            </a:r>
          </a:p>
          <a:p>
            <a:pPr lvl="1"/>
            <a:r>
              <a:rPr lang="en-US" sz="2500" smtClean="0">
                <a:ea typeface="ＭＳ Ｐゴシック" pitchFamily="34" charset="-128"/>
              </a:rPr>
              <a:t>Work on modules individually</a:t>
            </a:r>
          </a:p>
          <a:p>
            <a:pPr lvl="1"/>
            <a:r>
              <a:rPr lang="en-US" sz="2500" smtClean="0">
                <a:ea typeface="ＭＳ Ｐゴシック" pitchFamily="34" charset="-128"/>
              </a:rPr>
              <a:t>See the system more realistically—as the users do</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pPr eaLnBrk="1" hangingPunct="1"/>
            <a:r>
              <a:rPr lang="en-US" smtClean="0">
                <a:ea typeface="ＭＳ Ｐゴシック" pitchFamily="34" charset="-128"/>
              </a:rPr>
              <a:t>The Unified Process</a:t>
            </a:r>
          </a:p>
        </p:txBody>
      </p:sp>
      <p:sp>
        <p:nvSpPr>
          <p:cNvPr id="35843" name="Content Placeholder 4"/>
          <p:cNvSpPr>
            <a:spLocks noGrp="1"/>
          </p:cNvSpPr>
          <p:nvPr>
            <p:ph idx="1"/>
          </p:nvPr>
        </p:nvSpPr>
        <p:spPr/>
        <p:txBody>
          <a:bodyPr/>
          <a:lstStyle/>
          <a:p>
            <a:pPr eaLnBrk="1" hangingPunct="1"/>
            <a:r>
              <a:rPr lang="en-US" smtClean="0">
                <a:ea typeface="ＭＳ Ｐゴシック" pitchFamily="34" charset="-128"/>
              </a:rPr>
              <a:t>A specific methodology that maps out when and how to use the various UML techniques for object-oriented analysis and design</a:t>
            </a:r>
          </a:p>
          <a:p>
            <a:pPr eaLnBrk="1" hangingPunct="1"/>
            <a:r>
              <a:rPr lang="en-US" smtClean="0">
                <a:ea typeface="ＭＳ Ｐゴシック" pitchFamily="34" charset="-128"/>
              </a:rPr>
              <a:t>A two-dimensional process consisting of phases and workflows</a:t>
            </a:r>
          </a:p>
          <a:p>
            <a:pPr lvl="1" eaLnBrk="1" hangingPunct="1"/>
            <a:r>
              <a:rPr lang="en-US" smtClean="0">
                <a:ea typeface="ＭＳ Ｐゴシック" pitchFamily="34" charset="-128"/>
              </a:rPr>
              <a:t>Phases are time periods in development</a:t>
            </a:r>
          </a:p>
          <a:p>
            <a:pPr lvl="1" eaLnBrk="1" hangingPunct="1"/>
            <a:r>
              <a:rPr lang="en-US" smtClean="0">
                <a:ea typeface="ＭＳ Ｐゴシック" pitchFamily="34" charset="-128"/>
              </a:rPr>
              <a:t>Workflows are the tasks that occur in each phase</a:t>
            </a:r>
          </a:p>
          <a:p>
            <a:pPr lvl="1" eaLnBrk="1" hangingPunct="1"/>
            <a:r>
              <a:rPr lang="en-US" smtClean="0">
                <a:ea typeface="ＭＳ Ｐゴシック" pitchFamily="34" charset="-128"/>
              </a:rPr>
              <a:t>Activities in both phases &amp; workflows will overlap</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ea typeface="ＭＳ Ｐゴシック" pitchFamily="34" charset="-128"/>
              </a:rPr>
              <a:t>The Unified Process</a:t>
            </a:r>
          </a:p>
        </p:txBody>
      </p:sp>
      <p:pic>
        <p:nvPicPr>
          <p:cNvPr id="1026" name="Picture 2"/>
          <p:cNvPicPr>
            <a:picLocks noGrp="1" noChangeAspect="1" noChangeArrowheads="1"/>
          </p:cNvPicPr>
          <p:nvPr>
            <p:ph idx="1"/>
          </p:nvPr>
        </p:nvPicPr>
        <p:blipFill>
          <a:blip r:embed="rId3" cstate="print"/>
          <a:srcRect l="-17807" r="-17807"/>
          <a:stretch>
            <a:fillRect/>
          </a:stretch>
        </p:blipFill>
        <p:spPr>
          <a:ln>
            <a:solidFill>
              <a:srgbClr val="173457"/>
            </a:solidFill>
          </a:ln>
          <a:effectLst>
            <a:outerShdw dist="38100" dir="2700000" algn="tl" rotWithShape="0">
              <a:srgbClr val="000000">
                <a:alpha val="39998"/>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ea typeface="ＭＳ Ｐゴシック" pitchFamily="34" charset="-128"/>
              </a:rPr>
              <a:t>Unified Process Phases</a:t>
            </a:r>
          </a:p>
        </p:txBody>
      </p:sp>
      <p:sp>
        <p:nvSpPr>
          <p:cNvPr id="37891" name="Content Placeholder 2"/>
          <p:cNvSpPr>
            <a:spLocks noGrp="1"/>
          </p:cNvSpPr>
          <p:nvPr>
            <p:ph idx="1"/>
          </p:nvPr>
        </p:nvSpPr>
        <p:spPr>
          <a:xfrm>
            <a:off x="1143000" y="1600200"/>
            <a:ext cx="7772400" cy="4876800"/>
          </a:xfrm>
        </p:spPr>
        <p:txBody>
          <a:bodyPr/>
          <a:lstStyle/>
          <a:p>
            <a:pPr eaLnBrk="1" hangingPunct="1"/>
            <a:r>
              <a:rPr lang="en-US" sz="3000" smtClean="0">
                <a:ea typeface="ＭＳ Ｐゴシック" pitchFamily="34" charset="-128"/>
              </a:rPr>
              <a:t>Inception</a:t>
            </a:r>
          </a:p>
          <a:p>
            <a:pPr lvl="1" eaLnBrk="1" hangingPunct="1"/>
            <a:r>
              <a:rPr lang="en-US" sz="2500" smtClean="0">
                <a:ea typeface="ＭＳ Ｐゴシック" pitchFamily="34" charset="-128"/>
              </a:rPr>
              <a:t>Feasibility analyses performed</a:t>
            </a:r>
          </a:p>
          <a:p>
            <a:pPr lvl="1" eaLnBrk="1" hangingPunct="1"/>
            <a:r>
              <a:rPr lang="en-US" sz="2500" smtClean="0">
                <a:ea typeface="ＭＳ Ｐゴシック" pitchFamily="34" charset="-128"/>
              </a:rPr>
              <a:t>Workflows vary but focus is on business modeling &amp; requirements gathering</a:t>
            </a:r>
          </a:p>
          <a:p>
            <a:pPr eaLnBrk="1" hangingPunct="1">
              <a:spcBef>
                <a:spcPts val="600"/>
              </a:spcBef>
            </a:pPr>
            <a:r>
              <a:rPr lang="en-US" sz="3000" smtClean="0">
                <a:ea typeface="ＭＳ Ｐゴシック" pitchFamily="34" charset="-128"/>
              </a:rPr>
              <a:t>Elaboration</a:t>
            </a:r>
          </a:p>
          <a:p>
            <a:pPr lvl="1" eaLnBrk="1" hangingPunct="1">
              <a:spcBef>
                <a:spcPts val="600"/>
              </a:spcBef>
            </a:pPr>
            <a:r>
              <a:rPr lang="en-US" sz="2500" smtClean="0">
                <a:ea typeface="ＭＳ Ｐゴシック" pitchFamily="34" charset="-128"/>
              </a:rPr>
              <a:t>Heavy focus on analysis &amp; design</a:t>
            </a:r>
          </a:p>
          <a:p>
            <a:pPr lvl="1" eaLnBrk="1" hangingPunct="1">
              <a:spcBef>
                <a:spcPts val="600"/>
              </a:spcBef>
            </a:pPr>
            <a:r>
              <a:rPr lang="en-US" sz="2500" smtClean="0">
                <a:ea typeface="ＭＳ Ｐゴシック" pitchFamily="34" charset="-128"/>
              </a:rPr>
              <a:t>Other workflows may be included</a:t>
            </a:r>
          </a:p>
          <a:p>
            <a:pPr eaLnBrk="1" hangingPunct="1">
              <a:spcBef>
                <a:spcPts val="600"/>
              </a:spcBef>
            </a:pPr>
            <a:r>
              <a:rPr lang="en-US" sz="3000" smtClean="0">
                <a:ea typeface="ＭＳ Ｐゴシック" pitchFamily="34" charset="-128"/>
              </a:rPr>
              <a:t>Construction: Focus on programming (implementation)</a:t>
            </a:r>
          </a:p>
          <a:p>
            <a:pPr eaLnBrk="1" hangingPunct="1">
              <a:spcBef>
                <a:spcPts val="600"/>
              </a:spcBef>
            </a:pPr>
            <a:r>
              <a:rPr lang="en-US" sz="3000" smtClean="0">
                <a:ea typeface="ＭＳ Ｐゴシック" pitchFamily="34" charset="-128"/>
              </a:rPr>
              <a:t>Transition--Focus on testing &amp; deployment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mtClean="0">
                <a:ea typeface="ＭＳ Ｐゴシック" pitchFamily="34" charset="-128"/>
              </a:rPr>
              <a:t>Engineering Workflows</a:t>
            </a:r>
          </a:p>
        </p:txBody>
      </p:sp>
      <p:sp>
        <p:nvSpPr>
          <p:cNvPr id="38915" name="Content Placeholder 2"/>
          <p:cNvSpPr>
            <a:spLocks noGrp="1"/>
          </p:cNvSpPr>
          <p:nvPr>
            <p:ph idx="1"/>
          </p:nvPr>
        </p:nvSpPr>
        <p:spPr>
          <a:xfrm>
            <a:off x="2736850" y="2011363"/>
            <a:ext cx="3503613" cy="3932237"/>
          </a:xfrm>
        </p:spPr>
        <p:txBody>
          <a:bodyPr/>
          <a:lstStyle/>
          <a:p>
            <a:pPr eaLnBrk="1" hangingPunct="1">
              <a:spcBef>
                <a:spcPts val="1000"/>
              </a:spcBef>
            </a:pPr>
            <a:r>
              <a:rPr lang="en-US" smtClean="0">
                <a:ea typeface="ＭＳ Ｐゴシック" pitchFamily="34" charset="-128"/>
              </a:rPr>
              <a:t>Business modeling</a:t>
            </a:r>
          </a:p>
          <a:p>
            <a:pPr eaLnBrk="1" hangingPunct="1">
              <a:spcBef>
                <a:spcPts val="1000"/>
              </a:spcBef>
            </a:pPr>
            <a:r>
              <a:rPr lang="en-US" smtClean="0">
                <a:ea typeface="ＭＳ Ｐゴシック" pitchFamily="34" charset="-128"/>
              </a:rPr>
              <a:t>Requirements</a:t>
            </a:r>
          </a:p>
          <a:p>
            <a:pPr eaLnBrk="1" hangingPunct="1">
              <a:spcBef>
                <a:spcPts val="1000"/>
              </a:spcBef>
            </a:pPr>
            <a:r>
              <a:rPr lang="en-US" smtClean="0">
                <a:ea typeface="ＭＳ Ｐゴシック" pitchFamily="34" charset="-128"/>
              </a:rPr>
              <a:t>Analysis</a:t>
            </a:r>
          </a:p>
          <a:p>
            <a:pPr eaLnBrk="1" hangingPunct="1">
              <a:spcBef>
                <a:spcPts val="1000"/>
              </a:spcBef>
            </a:pPr>
            <a:r>
              <a:rPr lang="en-US" smtClean="0">
                <a:ea typeface="ＭＳ Ｐゴシック" pitchFamily="34" charset="-128"/>
              </a:rPr>
              <a:t>Design</a:t>
            </a:r>
          </a:p>
          <a:p>
            <a:pPr eaLnBrk="1" hangingPunct="1">
              <a:spcBef>
                <a:spcPts val="1000"/>
              </a:spcBef>
            </a:pPr>
            <a:r>
              <a:rPr lang="en-US" smtClean="0">
                <a:ea typeface="ＭＳ Ｐゴシック" pitchFamily="34" charset="-128"/>
              </a:rPr>
              <a:t>Implementation</a:t>
            </a:r>
          </a:p>
          <a:p>
            <a:pPr eaLnBrk="1" hangingPunct="1">
              <a:spcBef>
                <a:spcPts val="1000"/>
              </a:spcBef>
            </a:pPr>
            <a:r>
              <a:rPr lang="en-US" smtClean="0">
                <a:ea typeface="ＭＳ Ｐゴシック" pitchFamily="34" charset="-128"/>
              </a:rPr>
              <a:t>Testing</a:t>
            </a:r>
          </a:p>
          <a:p>
            <a:pPr eaLnBrk="1" hangingPunct="1">
              <a:spcBef>
                <a:spcPts val="1000"/>
              </a:spcBef>
            </a:pPr>
            <a:r>
              <a:rPr lang="en-US" smtClean="0">
                <a:ea typeface="ＭＳ Ｐゴシック" pitchFamily="34" charset="-128"/>
              </a:rPr>
              <a:t>Deployment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ea typeface="ＭＳ Ｐゴシック" pitchFamily="34" charset="-128"/>
              </a:rPr>
              <a:t>Supporting Workflows</a:t>
            </a:r>
          </a:p>
        </p:txBody>
      </p:sp>
      <p:sp>
        <p:nvSpPr>
          <p:cNvPr id="39939" name="Content Placeholder 2"/>
          <p:cNvSpPr>
            <a:spLocks noGrp="1"/>
          </p:cNvSpPr>
          <p:nvPr>
            <p:ph idx="1"/>
          </p:nvPr>
        </p:nvSpPr>
        <p:spPr>
          <a:xfrm>
            <a:off x="1936750" y="2011363"/>
            <a:ext cx="6543675" cy="4389437"/>
          </a:xfrm>
        </p:spPr>
        <p:txBody>
          <a:bodyPr/>
          <a:lstStyle/>
          <a:p>
            <a:pPr eaLnBrk="1" hangingPunct="1">
              <a:spcBef>
                <a:spcPts val="1000"/>
              </a:spcBef>
            </a:pPr>
            <a:r>
              <a:rPr lang="en-US" smtClean="0">
                <a:ea typeface="ＭＳ Ｐゴシック" pitchFamily="34" charset="-128"/>
              </a:rPr>
              <a:t>Project management</a:t>
            </a:r>
          </a:p>
          <a:p>
            <a:pPr eaLnBrk="1" hangingPunct="1">
              <a:spcBef>
                <a:spcPts val="1000"/>
              </a:spcBef>
            </a:pPr>
            <a:r>
              <a:rPr lang="en-US" smtClean="0">
                <a:ea typeface="ＭＳ Ｐゴシック" pitchFamily="34" charset="-128"/>
              </a:rPr>
              <a:t>Configuration and change management</a:t>
            </a:r>
          </a:p>
          <a:p>
            <a:pPr eaLnBrk="1" hangingPunct="1">
              <a:spcBef>
                <a:spcPts val="1000"/>
              </a:spcBef>
            </a:pPr>
            <a:r>
              <a:rPr lang="en-US" smtClean="0">
                <a:ea typeface="ＭＳ Ｐゴシック" pitchFamily="34" charset="-128"/>
              </a:rPr>
              <a:t>Environment</a:t>
            </a:r>
          </a:p>
          <a:p>
            <a:pPr eaLnBrk="1" hangingPunct="1">
              <a:spcBef>
                <a:spcPts val="1000"/>
              </a:spcBef>
            </a:pPr>
            <a:r>
              <a:rPr lang="en-US" smtClean="0">
                <a:ea typeface="ＭＳ Ｐゴシック" pitchFamily="34" charset="-128"/>
              </a:rPr>
              <a:t>Operations and support*</a:t>
            </a:r>
          </a:p>
          <a:p>
            <a:pPr eaLnBrk="1" hangingPunct="1">
              <a:spcBef>
                <a:spcPts val="1000"/>
              </a:spcBef>
            </a:pPr>
            <a:r>
              <a:rPr lang="en-US" smtClean="0">
                <a:ea typeface="ＭＳ Ｐゴシック" pitchFamily="34" charset="-128"/>
              </a:rPr>
              <a:t>Infrastructure management*</a:t>
            </a:r>
          </a:p>
          <a:p>
            <a:pPr eaLnBrk="1" hangingPunct="1"/>
            <a:endParaRPr lang="en-US" smtClean="0">
              <a:ea typeface="ＭＳ Ｐゴシック" pitchFamily="34" charset="-128"/>
            </a:endParaRPr>
          </a:p>
          <a:p>
            <a:pPr eaLnBrk="1" hangingPunct="1">
              <a:buFont typeface="Arial" pitchFamily="34" charset="0"/>
              <a:buNone/>
            </a:pPr>
            <a:r>
              <a:rPr lang="en-US" smtClean="0">
                <a:ea typeface="ＭＳ Ｐゴシック" pitchFamily="34" charset="-128"/>
              </a:rPr>
              <a:t>* Part of the </a:t>
            </a:r>
            <a:r>
              <a:rPr lang="en-US" i="1" smtClean="0">
                <a:ea typeface="ＭＳ Ｐゴシック" pitchFamily="34" charset="-128"/>
              </a:rPr>
              <a:t>enhanced</a:t>
            </a:r>
            <a:r>
              <a:rPr lang="en-US" smtClean="0">
                <a:ea typeface="ＭＳ Ｐゴシック" pitchFamily="34" charset="-128"/>
              </a:rPr>
              <a:t> unified process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76263" y="403225"/>
            <a:ext cx="8445500" cy="1425575"/>
          </a:xfrm>
        </p:spPr>
        <p:txBody>
          <a:bodyPr/>
          <a:lstStyle/>
          <a:p>
            <a:r>
              <a:rPr lang="en-US" smtClean="0">
                <a:ea typeface="ＭＳ Ｐゴシック" pitchFamily="34" charset="-128"/>
              </a:rPr>
              <a:t>Extensions to the Unified Process</a:t>
            </a:r>
          </a:p>
        </p:txBody>
      </p:sp>
      <p:sp>
        <p:nvSpPr>
          <p:cNvPr id="40963" name="Content Placeholder 2"/>
          <p:cNvSpPr>
            <a:spLocks noGrp="1"/>
          </p:cNvSpPr>
          <p:nvPr>
            <p:ph idx="1"/>
          </p:nvPr>
        </p:nvSpPr>
        <p:spPr>
          <a:xfrm>
            <a:off x="1295400" y="2011363"/>
            <a:ext cx="7467600" cy="3551237"/>
          </a:xfrm>
        </p:spPr>
        <p:txBody>
          <a:bodyPr/>
          <a:lstStyle/>
          <a:p>
            <a:r>
              <a:rPr lang="en-US" sz="3000" smtClean="0">
                <a:ea typeface="ＭＳ Ｐゴシック" pitchFamily="34" charset="-128"/>
              </a:rPr>
              <a:t>The Unified Process does not include:</a:t>
            </a:r>
          </a:p>
          <a:p>
            <a:pPr lvl="1"/>
            <a:r>
              <a:rPr lang="en-US" smtClean="0">
                <a:ea typeface="ＭＳ Ｐゴシック" pitchFamily="34" charset="-128"/>
              </a:rPr>
              <a:t>Staffing</a:t>
            </a:r>
          </a:p>
          <a:p>
            <a:pPr lvl="1"/>
            <a:r>
              <a:rPr lang="en-US" smtClean="0">
                <a:ea typeface="ＭＳ Ｐゴシック" pitchFamily="34" charset="-128"/>
              </a:rPr>
              <a:t>Budgeting</a:t>
            </a:r>
          </a:p>
          <a:p>
            <a:pPr lvl="1"/>
            <a:r>
              <a:rPr lang="en-US" smtClean="0">
                <a:ea typeface="ＭＳ Ｐゴシック" pitchFamily="34" charset="-128"/>
              </a:rPr>
              <a:t>Contract management</a:t>
            </a:r>
          </a:p>
          <a:p>
            <a:pPr lvl="1"/>
            <a:r>
              <a:rPr lang="en-US" smtClean="0">
                <a:ea typeface="ＭＳ Ｐゴシック" pitchFamily="34" charset="-128"/>
              </a:rPr>
              <a:t>Maintenance</a:t>
            </a:r>
          </a:p>
          <a:p>
            <a:pPr lvl="1"/>
            <a:r>
              <a:rPr lang="en-US" smtClean="0">
                <a:ea typeface="ＭＳ Ｐゴシック" pitchFamily="34" charset="-128"/>
              </a:rPr>
              <a:t>Operations</a:t>
            </a:r>
          </a:p>
          <a:p>
            <a:pPr lvl="1"/>
            <a:r>
              <a:rPr lang="en-US" smtClean="0">
                <a:ea typeface="ＭＳ Ｐゴシック" pitchFamily="34" charset="-128"/>
              </a:rPr>
              <a:t>Support</a:t>
            </a:r>
          </a:p>
          <a:p>
            <a:pPr lvl="1"/>
            <a:r>
              <a:rPr lang="en-US" smtClean="0">
                <a:ea typeface="ＭＳ Ｐゴシック" pitchFamily="34" charset="-128"/>
              </a:rPr>
              <a:t>Cross- or inter-project issues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09600" y="304800"/>
            <a:ext cx="8445500" cy="1425575"/>
          </a:xfrm>
        </p:spPr>
        <p:txBody>
          <a:bodyPr/>
          <a:lstStyle/>
          <a:p>
            <a:r>
              <a:rPr lang="en-US" smtClean="0">
                <a:ea typeface="ＭＳ Ｐゴシック" pitchFamily="34" charset="-128"/>
              </a:rPr>
              <a:t>Extensions to the Unified Process (cont.)</a:t>
            </a:r>
          </a:p>
        </p:txBody>
      </p:sp>
      <p:sp>
        <p:nvSpPr>
          <p:cNvPr id="41987" name="Content Placeholder 2"/>
          <p:cNvSpPr>
            <a:spLocks noGrp="1"/>
          </p:cNvSpPr>
          <p:nvPr>
            <p:ph idx="1"/>
          </p:nvPr>
        </p:nvSpPr>
        <p:spPr>
          <a:xfrm>
            <a:off x="990600" y="1752600"/>
            <a:ext cx="7805738" cy="4846638"/>
          </a:xfrm>
        </p:spPr>
        <p:txBody>
          <a:bodyPr/>
          <a:lstStyle/>
          <a:p>
            <a:r>
              <a:rPr lang="en-US" sz="3000" smtClean="0">
                <a:ea typeface="ＭＳ Ｐゴシック" pitchFamily="34" charset="-128"/>
              </a:rPr>
              <a:t>Add a Production Phase to address issues after the product has been deployed</a:t>
            </a:r>
          </a:p>
          <a:p>
            <a:pPr>
              <a:spcBef>
                <a:spcPts val="600"/>
              </a:spcBef>
            </a:pPr>
            <a:r>
              <a:rPr lang="en-US" sz="3000" smtClean="0">
                <a:ea typeface="ＭＳ Ｐゴシック" pitchFamily="34" charset="-128"/>
              </a:rPr>
              <a:t>New Workflows:</a:t>
            </a:r>
          </a:p>
          <a:p>
            <a:pPr lvl="1">
              <a:spcBef>
                <a:spcPct val="0"/>
              </a:spcBef>
            </a:pPr>
            <a:r>
              <a:rPr lang="en-US" smtClean="0">
                <a:ea typeface="ＭＳ Ｐゴシック" pitchFamily="34" charset="-128"/>
              </a:rPr>
              <a:t>Operations &amp; Support</a:t>
            </a:r>
          </a:p>
          <a:p>
            <a:pPr lvl="1">
              <a:spcBef>
                <a:spcPct val="0"/>
              </a:spcBef>
            </a:pPr>
            <a:r>
              <a:rPr lang="en-US" smtClean="0">
                <a:ea typeface="ＭＳ Ｐゴシック" pitchFamily="34" charset="-128"/>
              </a:rPr>
              <a:t>Infrastructure management</a:t>
            </a:r>
          </a:p>
          <a:p>
            <a:pPr>
              <a:spcBef>
                <a:spcPts val="600"/>
              </a:spcBef>
            </a:pPr>
            <a:r>
              <a:rPr lang="en-US" sz="3000" smtClean="0">
                <a:ea typeface="ＭＳ Ｐゴシック" pitchFamily="34" charset="-128"/>
              </a:rPr>
              <a:t>Modifications to existing workflows:</a:t>
            </a:r>
          </a:p>
          <a:p>
            <a:pPr lvl="1">
              <a:spcBef>
                <a:spcPct val="0"/>
              </a:spcBef>
            </a:pPr>
            <a:r>
              <a:rPr lang="en-US" smtClean="0">
                <a:ea typeface="ＭＳ Ｐゴシック" pitchFamily="34" charset="-128"/>
              </a:rPr>
              <a:t>Test workflow</a:t>
            </a:r>
          </a:p>
          <a:p>
            <a:pPr lvl="1"/>
            <a:r>
              <a:rPr lang="en-US" smtClean="0">
                <a:ea typeface="ＭＳ Ｐゴシック" pitchFamily="34" charset="-128"/>
              </a:rPr>
              <a:t>Deployment workflow</a:t>
            </a:r>
          </a:p>
          <a:p>
            <a:pPr lvl="1"/>
            <a:r>
              <a:rPr lang="en-US" smtClean="0">
                <a:ea typeface="ＭＳ Ｐゴシック" pitchFamily="34" charset="-128"/>
              </a:rPr>
              <a:t>Environment workflow</a:t>
            </a:r>
          </a:p>
          <a:p>
            <a:pPr lvl="1"/>
            <a:r>
              <a:rPr lang="en-US" smtClean="0">
                <a:ea typeface="ＭＳ Ｐゴシック" pitchFamily="34" charset="-128"/>
              </a:rPr>
              <a:t>Project Management workflow</a:t>
            </a:r>
          </a:p>
          <a:p>
            <a:pPr lvl="1"/>
            <a:r>
              <a:rPr lang="en-US" smtClean="0">
                <a:ea typeface="ＭＳ Ｐゴシック" pitchFamily="34" charset="-128"/>
              </a:rPr>
              <a:t>Configuration &amp; change management workflow</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pPr eaLnBrk="1" hangingPunct="1"/>
            <a:r>
              <a:rPr lang="en-US" smtClean="0">
                <a:ea typeface="ＭＳ Ｐゴシック" pitchFamily="34" charset="-128"/>
              </a:rPr>
              <a:t>Unified Modeling Language</a:t>
            </a:r>
          </a:p>
        </p:txBody>
      </p:sp>
      <p:sp>
        <p:nvSpPr>
          <p:cNvPr id="43011" name="Content Placeholder 4"/>
          <p:cNvSpPr>
            <a:spLocks noGrp="1"/>
          </p:cNvSpPr>
          <p:nvPr>
            <p:ph idx="1"/>
          </p:nvPr>
        </p:nvSpPr>
        <p:spPr/>
        <p:txBody>
          <a:bodyPr/>
          <a:lstStyle/>
          <a:p>
            <a:pPr eaLnBrk="1" hangingPunct="1"/>
            <a:r>
              <a:rPr lang="en-US" sz="3000" smtClean="0">
                <a:ea typeface="ＭＳ Ｐゴシック" pitchFamily="34" charset="-128"/>
              </a:rPr>
              <a:t>Provides a common vocabulary of object-oriented terms and diagramming techniques rich enough to model any systems development project from analysis through implementation</a:t>
            </a:r>
          </a:p>
          <a:p>
            <a:pPr eaLnBrk="1" hangingPunct="1"/>
            <a:r>
              <a:rPr lang="en-US" sz="3000" smtClean="0">
                <a:ea typeface="ＭＳ Ｐゴシック" pitchFamily="34" charset="-128"/>
              </a:rPr>
              <a:t>Version 2.0 has 14 diagrams in 2 major groups:</a:t>
            </a:r>
          </a:p>
          <a:p>
            <a:pPr lvl="1" eaLnBrk="1" hangingPunct="1"/>
            <a:r>
              <a:rPr lang="en-US" smtClean="0">
                <a:ea typeface="ＭＳ Ｐゴシック" pitchFamily="34" charset="-128"/>
              </a:rPr>
              <a:t>Structure diagrams</a:t>
            </a:r>
          </a:p>
          <a:p>
            <a:pPr lvl="1" eaLnBrk="1" hangingPunct="1"/>
            <a:r>
              <a:rPr lang="en-US" smtClean="0">
                <a:ea typeface="ＭＳ Ｐゴシック" pitchFamily="34" charset="-128"/>
              </a:rPr>
              <a:t>Behavior diagrams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576263" y="115889"/>
            <a:ext cx="8445500" cy="646112"/>
          </a:xfrm>
        </p:spPr>
        <p:txBody>
          <a:bodyPr/>
          <a:lstStyle/>
          <a:p>
            <a:pPr eaLnBrk="1" hangingPunct="1"/>
            <a:r>
              <a:rPr lang="en-US" dirty="0" smtClean="0">
                <a:ea typeface="ＭＳ Ｐゴシック" pitchFamily="34" charset="-128"/>
              </a:rPr>
              <a:t>UML Behavior Diagrams</a:t>
            </a:r>
          </a:p>
        </p:txBody>
      </p:sp>
      <p:sp>
        <p:nvSpPr>
          <p:cNvPr id="45059" name="Content Placeholder 2"/>
          <p:cNvSpPr>
            <a:spLocks noGrp="1"/>
          </p:cNvSpPr>
          <p:nvPr>
            <p:ph sz="half" idx="1"/>
          </p:nvPr>
        </p:nvSpPr>
        <p:spPr>
          <a:xfrm>
            <a:off x="479425" y="838201"/>
            <a:ext cx="8642350" cy="1600199"/>
          </a:xfrm>
        </p:spPr>
        <p:txBody>
          <a:bodyPr/>
          <a:lstStyle/>
          <a:p>
            <a:pPr eaLnBrk="1" hangingPunct="1">
              <a:spcBef>
                <a:spcPts val="1688"/>
              </a:spcBef>
            </a:pPr>
            <a:r>
              <a:rPr lang="en-US" sz="3100" dirty="0" smtClean="0">
                <a:ea typeface="ＭＳ Ｐゴシック" pitchFamily="34" charset="-128"/>
              </a:rPr>
              <a:t>Depict the dynamic relationships among the instances or objects that represent the business information system</a:t>
            </a:r>
          </a:p>
        </p:txBody>
      </p:sp>
      <p:sp>
        <p:nvSpPr>
          <p:cNvPr id="4" name="Content Placeholder 3"/>
          <p:cNvSpPr>
            <a:spLocks noGrp="1"/>
          </p:cNvSpPr>
          <p:nvPr>
            <p:ph sz="half" idx="2"/>
          </p:nvPr>
        </p:nvSpPr>
        <p:spPr>
          <a:xfrm>
            <a:off x="480060" y="2438400"/>
            <a:ext cx="8641080" cy="3901441"/>
          </a:xfrm>
        </p:spPr>
        <p:txBody>
          <a:bodyPr numCol="2" rtlCol="0">
            <a:noAutofit/>
          </a:bodyPr>
          <a:lstStyle/>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Activity</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Sequence</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Communication</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Interaction overview</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Timing</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Behavior state machine</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Protocol state machine,</a:t>
            </a:r>
          </a:p>
          <a:p>
            <a:pPr marL="826392" lvl="1" indent="-457200" eaLnBrk="1" fontAlgn="auto" hangingPunct="1">
              <a:spcBef>
                <a:spcPts val="634"/>
              </a:spcBef>
              <a:spcAft>
                <a:spcPts val="0"/>
              </a:spcAft>
              <a:buClr>
                <a:schemeClr val="accent1">
                  <a:lumMod val="75000"/>
                </a:schemeClr>
              </a:buClr>
              <a:buFont typeface="+mj-lt"/>
              <a:buAutoNum type="arabicPeriod"/>
              <a:defRPr/>
            </a:pPr>
            <a:r>
              <a:rPr lang="en-US" sz="2500" dirty="0" smtClean="0">
                <a:solidFill>
                  <a:srgbClr val="FF0000"/>
                </a:solidFill>
                <a:ea typeface="+mn-ea"/>
              </a:rPr>
              <a:t>Use-case diagrams</a:t>
            </a:r>
          </a:p>
          <a:p>
            <a:pPr marL="514350" indent="-514350" eaLnBrk="1" fontAlgn="auto" hangingPunct="1">
              <a:spcAft>
                <a:spcPts val="0"/>
              </a:spcAft>
              <a:buClr>
                <a:schemeClr val="accent1">
                  <a:lumMod val="60000"/>
                  <a:lumOff val="40000"/>
                </a:schemeClr>
              </a:buClr>
              <a:buFont typeface="+mj-lt"/>
              <a:buAutoNum type="arabicPeriod"/>
              <a:defRPr/>
            </a:pPr>
            <a:endParaRPr lang="en-US" sz="3400" dirty="0">
              <a:solidFill>
                <a:srgbClr val="FF0000"/>
              </a:solidFill>
              <a:ea typeface="+mn-ea"/>
              <a:cs typeface="+mn-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76263" y="115888"/>
            <a:ext cx="8445500" cy="646112"/>
          </a:xfrm>
        </p:spPr>
        <p:txBody>
          <a:bodyPr/>
          <a:lstStyle/>
          <a:p>
            <a:r>
              <a:rPr lang="en-US" sz="3200" dirty="0" smtClean="0">
                <a:ea typeface="ＭＳ Ｐゴシック" pitchFamily="34" charset="-128"/>
              </a:rPr>
              <a:t>Why do we need a formal process?</a:t>
            </a:r>
          </a:p>
        </p:txBody>
      </p:sp>
      <p:sp>
        <p:nvSpPr>
          <p:cNvPr id="16387" name="Content Placeholder 2"/>
          <p:cNvSpPr>
            <a:spLocks noGrp="1"/>
          </p:cNvSpPr>
          <p:nvPr>
            <p:ph idx="1"/>
          </p:nvPr>
        </p:nvSpPr>
        <p:spPr>
          <a:xfrm>
            <a:off x="228600" y="914400"/>
            <a:ext cx="9144000" cy="5562600"/>
          </a:xfrm>
        </p:spPr>
        <p:txBody>
          <a:bodyPr/>
          <a:lstStyle/>
          <a:p>
            <a:pPr lvl="1"/>
            <a:r>
              <a:rPr lang="en-US" dirty="0" smtClean="0">
                <a:ea typeface="ＭＳ Ｐゴシック" pitchFamily="34" charset="-128"/>
              </a:rPr>
              <a:t>The doghouse analogy..</a:t>
            </a:r>
          </a:p>
          <a:p>
            <a:pPr lvl="1">
              <a:buNone/>
            </a:pPr>
            <a:endParaRPr lang="en-US" dirty="0" smtClean="0">
              <a:ea typeface="ＭＳ Ｐゴシック" pitchFamily="34" charset="-128"/>
            </a:endParaRPr>
          </a:p>
          <a:p>
            <a:pPr lvl="1"/>
            <a:r>
              <a:rPr lang="en-US" dirty="0" smtClean="0">
                <a:ea typeface="ＭＳ Ｐゴシック" pitchFamily="34" charset="-128"/>
              </a:rPr>
              <a:t>Abnormally high failure rate for IT Projects {Most famous study reported a 42% failure rate..Standish Group in 1996.</a:t>
            </a:r>
          </a:p>
          <a:p>
            <a:pPr lvl="1">
              <a:buNone/>
            </a:pPr>
            <a:endParaRPr lang="en-US" dirty="0" smtClean="0">
              <a:ea typeface="ＭＳ Ｐゴシック" pitchFamily="34" charset="-128"/>
            </a:endParaRPr>
          </a:p>
          <a:p>
            <a:pPr lvl="1"/>
            <a:r>
              <a:rPr lang="en-US" dirty="0" smtClean="0"/>
              <a:t>A 2011 study by project management consulting company, </a:t>
            </a:r>
            <a:r>
              <a:rPr lang="en-US" dirty="0" smtClean="0">
                <a:hlinkClick r:id="rId3"/>
              </a:rPr>
              <a:t>PM Solutions</a:t>
            </a:r>
            <a:r>
              <a:rPr lang="en-US" dirty="0" smtClean="0"/>
              <a:t> reports 37% </a:t>
            </a:r>
            <a:r>
              <a:rPr lang="en-US" dirty="0" smtClean="0">
                <a:ea typeface="ＭＳ Ｐゴシック" pitchFamily="34" charset="-128"/>
              </a:rPr>
              <a:t>failure rate.</a:t>
            </a:r>
            <a:endParaRPr lang="en-US" dirty="0" smtClean="0"/>
          </a:p>
          <a:p>
            <a:pPr lvl="1">
              <a:buNone/>
            </a:pPr>
            <a:endParaRPr lang="en-US" dirty="0" smtClean="0"/>
          </a:p>
          <a:p>
            <a:pPr lvl="1"/>
            <a:r>
              <a:rPr lang="en-US" b="1" dirty="0" smtClean="0">
                <a:solidFill>
                  <a:schemeClr val="bg2">
                    <a:lumMod val="50000"/>
                  </a:schemeClr>
                </a:solidFill>
                <a:ea typeface="ＭＳ Ｐゴシック" pitchFamily="34" charset="-128"/>
              </a:rPr>
              <a:t>What is a failure?</a:t>
            </a:r>
          </a:p>
          <a:p>
            <a:pPr lvl="1">
              <a:buNone/>
            </a:pPr>
            <a:r>
              <a:rPr lang="en-US" dirty="0" smtClean="0">
                <a:ea typeface="ＭＳ Ｐゴシック" pitchFamily="34" charset="-128"/>
              </a:rPr>
              <a:t> 	 Projects are late  </a:t>
            </a:r>
            <a:r>
              <a:rPr lang="en-US" dirty="0" smtClean="0">
                <a:solidFill>
                  <a:schemeClr val="accent3"/>
                </a:solidFill>
                <a:ea typeface="ＭＳ Ｐゴシック" pitchFamily="34" charset="-128"/>
              </a:rPr>
              <a:t>{Time}</a:t>
            </a:r>
          </a:p>
          <a:p>
            <a:pPr lvl="1">
              <a:buNone/>
            </a:pPr>
            <a:r>
              <a:rPr lang="en-US" dirty="0" smtClean="0">
                <a:ea typeface="ＭＳ Ｐゴシック" pitchFamily="34" charset="-128"/>
              </a:rPr>
              <a:t>	 over budget 	     </a:t>
            </a:r>
            <a:r>
              <a:rPr lang="en-US" dirty="0" smtClean="0">
                <a:solidFill>
                  <a:schemeClr val="accent3"/>
                </a:solidFill>
                <a:ea typeface="ＭＳ Ｐゴシック" pitchFamily="34" charset="-128"/>
              </a:rPr>
              <a:t>{cost}</a:t>
            </a:r>
          </a:p>
          <a:p>
            <a:pPr lvl="1">
              <a:buNone/>
            </a:pPr>
            <a:r>
              <a:rPr lang="en-US" dirty="0" smtClean="0">
                <a:ea typeface="ＭＳ Ｐゴシック" pitchFamily="34" charset="-128"/>
              </a:rPr>
              <a:t>	 fewer features than planned  </a:t>
            </a:r>
            <a:r>
              <a:rPr lang="en-US" dirty="0" smtClean="0">
                <a:solidFill>
                  <a:schemeClr val="accent3"/>
                </a:solidFill>
                <a:ea typeface="ＭＳ Ｐゴシック" pitchFamily="34" charset="-128"/>
              </a:rPr>
              <a:t>{scope}</a:t>
            </a:r>
          </a:p>
          <a:p>
            <a:pPr lvl="1">
              <a:buNone/>
            </a:pPr>
            <a:r>
              <a:rPr lang="en-US" b="1" dirty="0" smtClean="0">
                <a:solidFill>
                  <a:schemeClr val="accent3"/>
                </a:solidFill>
              </a:rPr>
              <a:t>			The </a:t>
            </a:r>
            <a:r>
              <a:rPr lang="en-US" b="1" dirty="0" smtClean="0">
                <a:solidFill>
                  <a:schemeClr val="accent3"/>
                </a:solidFill>
              </a:rPr>
              <a:t>Triple </a:t>
            </a:r>
            <a:r>
              <a:rPr lang="en-US" b="1" dirty="0" smtClean="0">
                <a:solidFill>
                  <a:schemeClr val="accent3"/>
                </a:solidFill>
              </a:rPr>
              <a:t>Constraint</a:t>
            </a:r>
          </a:p>
          <a:p>
            <a:pPr lvl="1">
              <a:buNone/>
            </a:pPr>
            <a:endParaRPr lang="en-US" dirty="0" smtClean="0">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 calcmode="lin" valueType="num">
                                      <p:cBhvr additive="base">
                                        <p:cTn id="13"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 calcmode="lin" valueType="num">
                                      <p:cBhvr additive="base">
                                        <p:cTn id="19"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 calcmode="lin" valueType="num">
                                      <p:cBhvr additive="base">
                                        <p:cTn id="25"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7" end="7"/>
                                            </p:txEl>
                                          </p:spTgt>
                                        </p:tgtEl>
                                        <p:attrNameLst>
                                          <p:attrName>style.visibility</p:attrName>
                                        </p:attrNameLst>
                                      </p:cBhvr>
                                      <p:to>
                                        <p:strVal val="visible"/>
                                      </p:to>
                                    </p:set>
                                    <p:anim calcmode="lin" valueType="num">
                                      <p:cBhvr additive="base">
                                        <p:cTn id="31" dur="500" fill="hold"/>
                                        <p:tgtEl>
                                          <p:spTgt spid="1638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 calcmode="lin" valueType="num">
                                      <p:cBhvr additive="base">
                                        <p:cTn id="37" dur="500" fill="hold"/>
                                        <p:tgtEl>
                                          <p:spTgt spid="16387">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387">
                                            <p:txEl>
                                              <p:pRg st="9" end="9"/>
                                            </p:txEl>
                                          </p:spTgt>
                                        </p:tgtEl>
                                        <p:attrNameLst>
                                          <p:attrName>style.visibility</p:attrName>
                                        </p:attrNameLst>
                                      </p:cBhvr>
                                      <p:to>
                                        <p:strVal val="visible"/>
                                      </p:to>
                                    </p:set>
                                    <p:anim calcmode="lin" valueType="num">
                                      <p:cBhvr additive="base">
                                        <p:cTn id="43" dur="500" fill="hold"/>
                                        <p:tgtEl>
                                          <p:spTgt spid="1638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6387">
                                            <p:txEl>
                                              <p:pRg st="10" end="10"/>
                                            </p:txEl>
                                          </p:spTgt>
                                        </p:tgtEl>
                                        <p:attrNameLst>
                                          <p:attrName>style.visibility</p:attrName>
                                        </p:attrNameLst>
                                      </p:cBhvr>
                                      <p:to>
                                        <p:strVal val="visible"/>
                                      </p:to>
                                    </p:set>
                                    <p:anim calcmode="lin" valueType="num">
                                      <p:cBhvr additive="base">
                                        <p:cTn id="49" dur="500" fill="hold"/>
                                        <p:tgtEl>
                                          <p:spTgt spid="16387">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63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76263" y="115889"/>
            <a:ext cx="8445500" cy="950912"/>
          </a:xfrm>
        </p:spPr>
        <p:txBody>
          <a:bodyPr/>
          <a:lstStyle/>
          <a:p>
            <a:pPr eaLnBrk="1" hangingPunct="1"/>
            <a:r>
              <a:rPr lang="en-US" dirty="0" smtClean="0">
                <a:ea typeface="ＭＳ Ｐゴシック" pitchFamily="34" charset="-128"/>
              </a:rPr>
              <a:t>UML Structure Diagrams</a:t>
            </a:r>
          </a:p>
        </p:txBody>
      </p:sp>
      <p:sp>
        <p:nvSpPr>
          <p:cNvPr id="44035" name="Content Placeholder 2"/>
          <p:cNvSpPr>
            <a:spLocks noGrp="1"/>
          </p:cNvSpPr>
          <p:nvPr>
            <p:ph idx="1"/>
          </p:nvPr>
        </p:nvSpPr>
        <p:spPr>
          <a:xfrm>
            <a:off x="576263" y="1066800"/>
            <a:ext cx="8445500" cy="5273675"/>
          </a:xfrm>
        </p:spPr>
        <p:txBody>
          <a:bodyPr/>
          <a:lstStyle/>
          <a:p>
            <a:pPr eaLnBrk="1" hangingPunct="1"/>
            <a:r>
              <a:rPr lang="en-US" sz="3000" dirty="0" smtClean="0">
                <a:ea typeface="ＭＳ Ｐゴシック" pitchFamily="34" charset="-128"/>
              </a:rPr>
              <a:t>Represent the data and static relationships in an information system</a:t>
            </a:r>
          </a:p>
          <a:p>
            <a:pPr eaLnBrk="1" hangingPunct="1">
              <a:buNone/>
            </a:pPr>
            <a:endParaRPr lang="en-US" sz="3000" dirty="0" smtClean="0">
              <a:ea typeface="ＭＳ Ｐゴシック" pitchFamily="34" charset="-128"/>
            </a:endParaRPr>
          </a:p>
          <a:p>
            <a:pPr marL="825500" lvl="1" indent="-457200" eaLnBrk="1" hangingPunct="1">
              <a:buFont typeface="+mj-lt"/>
              <a:buAutoNum type="arabicPeriod"/>
            </a:pPr>
            <a:r>
              <a:rPr lang="en-US" dirty="0" smtClean="0">
                <a:solidFill>
                  <a:srgbClr val="FF0000"/>
                </a:solidFill>
                <a:ea typeface="ＭＳ Ｐゴシック" pitchFamily="34" charset="-128"/>
              </a:rPr>
              <a:t>Class</a:t>
            </a:r>
          </a:p>
          <a:p>
            <a:pPr marL="825500" lvl="1" indent="-457200" eaLnBrk="1" hangingPunct="1">
              <a:buFont typeface="+mj-lt"/>
              <a:buAutoNum type="arabicPeriod"/>
            </a:pPr>
            <a:r>
              <a:rPr lang="en-US" dirty="0" smtClean="0">
                <a:solidFill>
                  <a:srgbClr val="FF0000"/>
                </a:solidFill>
                <a:ea typeface="ＭＳ Ｐゴシック" pitchFamily="34" charset="-128"/>
              </a:rPr>
              <a:t>Object</a:t>
            </a:r>
          </a:p>
          <a:p>
            <a:pPr marL="825500" lvl="1" indent="-457200" eaLnBrk="1" hangingPunct="1">
              <a:buFont typeface="+mj-lt"/>
              <a:buAutoNum type="arabicPeriod"/>
            </a:pPr>
            <a:r>
              <a:rPr lang="en-US" dirty="0" smtClean="0">
                <a:solidFill>
                  <a:srgbClr val="FF0000"/>
                </a:solidFill>
                <a:ea typeface="ＭＳ Ｐゴシック" pitchFamily="34" charset="-128"/>
              </a:rPr>
              <a:t>Package</a:t>
            </a:r>
          </a:p>
          <a:p>
            <a:pPr marL="825500" lvl="1" indent="-457200" eaLnBrk="1" hangingPunct="1">
              <a:buFont typeface="+mj-lt"/>
              <a:buAutoNum type="arabicPeriod"/>
            </a:pPr>
            <a:r>
              <a:rPr lang="en-US" dirty="0" smtClean="0">
                <a:solidFill>
                  <a:srgbClr val="FF0000"/>
                </a:solidFill>
                <a:ea typeface="ＭＳ Ｐゴシック" pitchFamily="34" charset="-128"/>
              </a:rPr>
              <a:t>Deployment</a:t>
            </a:r>
          </a:p>
          <a:p>
            <a:pPr marL="825500" lvl="1" indent="-457200" eaLnBrk="1" hangingPunct="1">
              <a:buFont typeface="+mj-lt"/>
              <a:buAutoNum type="arabicPeriod"/>
            </a:pPr>
            <a:r>
              <a:rPr lang="en-US" dirty="0" smtClean="0">
                <a:solidFill>
                  <a:srgbClr val="FF0000"/>
                </a:solidFill>
                <a:ea typeface="ＭＳ Ｐゴシック" pitchFamily="34" charset="-128"/>
              </a:rPr>
              <a:t>Component</a:t>
            </a:r>
          </a:p>
          <a:p>
            <a:pPr marL="825500" lvl="1" indent="-457200" eaLnBrk="1" hangingPunct="1">
              <a:buFont typeface="+mj-lt"/>
              <a:buAutoNum type="arabicPeriod"/>
            </a:pPr>
            <a:r>
              <a:rPr lang="en-US" dirty="0" smtClean="0">
                <a:solidFill>
                  <a:srgbClr val="FF0000"/>
                </a:solidFill>
                <a:ea typeface="ＭＳ Ｐゴシック" pitchFamily="34" charset="-128"/>
              </a:rPr>
              <a:t>Composite structure</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76263" y="115888"/>
            <a:ext cx="8445500" cy="1179512"/>
          </a:xfrm>
        </p:spPr>
        <p:txBody>
          <a:bodyPr/>
          <a:lstStyle/>
          <a:p>
            <a:pPr eaLnBrk="1" hangingPunct="1"/>
            <a:r>
              <a:rPr lang="en-US" smtClean="0">
                <a:ea typeface="ＭＳ Ｐゴシック" pitchFamily="34" charset="-128"/>
              </a:rPr>
              <a:t>Summary</a:t>
            </a:r>
          </a:p>
        </p:txBody>
      </p:sp>
      <p:sp>
        <p:nvSpPr>
          <p:cNvPr id="3" name="Content Placeholder 2"/>
          <p:cNvSpPr>
            <a:spLocks noGrp="1"/>
          </p:cNvSpPr>
          <p:nvPr>
            <p:ph idx="1"/>
          </p:nvPr>
        </p:nvSpPr>
        <p:spPr/>
        <p:txBody>
          <a:bodyPr>
            <a:normAutofit fontScale="92500" lnSpcReduction="10000"/>
          </a:bodyPr>
          <a:lstStyle/>
          <a:p>
            <a:pPr eaLnBrk="1" hangingPunct="1">
              <a:buFont typeface="Arial" pitchFamily="34" charset="0"/>
              <a:buChar char="•"/>
              <a:defRPr/>
            </a:pPr>
            <a:r>
              <a:rPr lang="en-US" sz="3000" dirty="0" smtClean="0">
                <a:ea typeface="ＭＳ Ｐゴシック" charset="-128"/>
              </a:rPr>
              <a:t>All systems development projects follow essentially the same process, called the system development life cycle (SDLC)</a:t>
            </a:r>
          </a:p>
          <a:p>
            <a:pPr eaLnBrk="1" hangingPunct="1">
              <a:buFont typeface="Arial" pitchFamily="34" charset="0"/>
              <a:buChar char="•"/>
              <a:defRPr/>
            </a:pPr>
            <a:r>
              <a:rPr lang="en-US" sz="3000" dirty="0" smtClean="0">
                <a:ea typeface="ＭＳ Ｐゴシック" charset="-128"/>
              </a:rPr>
              <a:t>System development methodologies are formalized approaches to implementing SDLCs</a:t>
            </a:r>
          </a:p>
          <a:p>
            <a:pPr eaLnBrk="1" hangingPunct="1">
              <a:buFont typeface="Arial" pitchFamily="34" charset="0"/>
              <a:buChar char="•"/>
              <a:defRPr/>
            </a:pPr>
            <a:r>
              <a:rPr lang="en-US" sz="3000" dirty="0" smtClean="0">
                <a:ea typeface="ＭＳ Ｐゴシック" charset="-128"/>
              </a:rPr>
              <a:t>The systems analyst needs a variety of skills and plays a number of different roles</a:t>
            </a:r>
          </a:p>
          <a:p>
            <a:pPr eaLnBrk="1" hangingPunct="1">
              <a:buFont typeface="Arial" pitchFamily="34" charset="0"/>
              <a:buChar char="•"/>
              <a:defRPr/>
            </a:pPr>
            <a:r>
              <a:rPr lang="en-US" sz="3000" dirty="0" smtClean="0">
                <a:ea typeface="ＭＳ Ｐゴシック" charset="-128"/>
              </a:rPr>
              <a:t>Object-oriented systems differ from traditional systems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576263" y="115888"/>
            <a:ext cx="8445500" cy="1255712"/>
          </a:xfrm>
        </p:spPr>
        <p:txBody>
          <a:bodyPr/>
          <a:lstStyle/>
          <a:p>
            <a:pPr eaLnBrk="1" hangingPunct="1"/>
            <a:r>
              <a:rPr lang="en-US" smtClean="0">
                <a:ea typeface="ＭＳ Ｐゴシック" pitchFamily="34" charset="-128"/>
              </a:rPr>
              <a:t>Summary</a:t>
            </a:r>
          </a:p>
        </p:txBody>
      </p:sp>
      <p:sp>
        <p:nvSpPr>
          <p:cNvPr id="47107" name="Content Placeholder 2"/>
          <p:cNvSpPr>
            <a:spLocks noGrp="1"/>
          </p:cNvSpPr>
          <p:nvPr>
            <p:ph idx="1"/>
          </p:nvPr>
        </p:nvSpPr>
        <p:spPr>
          <a:xfrm>
            <a:off x="576263" y="1524000"/>
            <a:ext cx="8445500" cy="4816475"/>
          </a:xfrm>
        </p:spPr>
        <p:txBody>
          <a:bodyPr/>
          <a:lstStyle/>
          <a:p>
            <a:pPr eaLnBrk="1" hangingPunct="1"/>
            <a:r>
              <a:rPr lang="en-US" sz="3000" smtClean="0">
                <a:ea typeface="ＭＳ Ｐゴシック" pitchFamily="34" charset="-128"/>
              </a:rPr>
              <a:t>Object-Oriented Systems Analysis and Design (OOSAD) uses a use-case-driven, architecture-centric, iterative, and incremental information systems development approach</a:t>
            </a:r>
          </a:p>
          <a:p>
            <a:pPr eaLnBrk="1" hangingPunct="1"/>
            <a:r>
              <a:rPr lang="en-US" sz="3000" smtClean="0">
                <a:ea typeface="ＭＳ Ｐゴシック" pitchFamily="34" charset="-128"/>
              </a:rPr>
              <a:t>The Unified Process is a two-dimensional systems development process described with a set of phases and workflows</a:t>
            </a:r>
          </a:p>
          <a:p>
            <a:pPr eaLnBrk="1" hangingPunct="1"/>
            <a:r>
              <a:rPr lang="en-US" sz="3000" smtClean="0">
                <a:ea typeface="ＭＳ Ｐゴシック" pitchFamily="34" charset="-128"/>
              </a:rPr>
              <a:t>The Unified Modeling Language, or UML, is a standard set of diagramming techniques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6263" y="762001"/>
            <a:ext cx="8445500" cy="609600"/>
          </a:xfrm>
        </p:spPr>
        <p:txBody>
          <a:bodyPr/>
          <a:lstStyle/>
          <a:p>
            <a:pPr lvl="1"/>
            <a:r>
              <a:rPr lang="en-US" sz="3600" dirty="0" smtClean="0">
                <a:ea typeface="ＭＳ Ｐゴシック" pitchFamily="34" charset="-128"/>
              </a:rPr>
              <a:t/>
            </a:r>
            <a:br>
              <a:rPr lang="en-US" sz="3600" dirty="0" smtClean="0">
                <a:ea typeface="ＭＳ Ｐゴシック" pitchFamily="34" charset="-128"/>
              </a:rPr>
            </a:br>
            <a:r>
              <a:rPr lang="en-US" dirty="0" smtClean="0">
                <a:ea typeface="ＭＳ Ｐゴシック" pitchFamily="34" charset="-128"/>
              </a:rPr>
              <a:t/>
            </a:r>
            <a:br>
              <a:rPr lang="en-US" dirty="0" smtClean="0">
                <a:ea typeface="ＭＳ Ｐゴシック" pitchFamily="34" charset="-128"/>
              </a:rPr>
            </a:br>
            <a:endParaRPr lang="en-US" dirty="0"/>
          </a:p>
        </p:txBody>
      </p:sp>
      <p:sp>
        <p:nvSpPr>
          <p:cNvPr id="3" name="Content Placeholder 2"/>
          <p:cNvSpPr>
            <a:spLocks noGrp="1"/>
          </p:cNvSpPr>
          <p:nvPr>
            <p:ph idx="1"/>
          </p:nvPr>
        </p:nvSpPr>
        <p:spPr>
          <a:xfrm>
            <a:off x="576263" y="1066800"/>
            <a:ext cx="8445500" cy="5273675"/>
          </a:xfrm>
        </p:spPr>
        <p:txBody>
          <a:bodyPr/>
          <a:lstStyle/>
          <a:p>
            <a:pPr lvl="1">
              <a:buNone/>
            </a:pPr>
            <a:endParaRPr lang="en-US" b="1" dirty="0" smtClean="0">
              <a:solidFill>
                <a:schemeClr val="tx2">
                  <a:lumMod val="50000"/>
                  <a:lumOff val="50000"/>
                </a:schemeClr>
              </a:solidFill>
              <a:ea typeface="ＭＳ Ｐゴシック" pitchFamily="34" charset="-128"/>
            </a:endParaRPr>
          </a:p>
          <a:p>
            <a:pPr lvl="1">
              <a:buNone/>
            </a:pPr>
            <a:r>
              <a:rPr lang="en-US" b="1" dirty="0" smtClean="0">
                <a:solidFill>
                  <a:schemeClr val="tx2">
                    <a:lumMod val="50000"/>
                    <a:lumOff val="50000"/>
                  </a:schemeClr>
                </a:solidFill>
                <a:ea typeface="ＭＳ Ｐゴシック" pitchFamily="34" charset="-128"/>
              </a:rPr>
              <a:t>5.Risks: </a:t>
            </a:r>
            <a:r>
              <a:rPr lang="en-US" dirty="0" smtClean="0">
                <a:ea typeface="ＭＳ Ｐゴシック" pitchFamily="34" charset="-128"/>
              </a:rPr>
              <a:t>Unidentified or assumed, not managed.</a:t>
            </a:r>
          </a:p>
          <a:p>
            <a:pPr lvl="1">
              <a:buNone/>
            </a:pPr>
            <a:endParaRPr lang="en-US" dirty="0" smtClean="0">
              <a:ea typeface="ＭＳ Ｐゴシック" pitchFamily="34" charset="-128"/>
            </a:endParaRPr>
          </a:p>
          <a:p>
            <a:pPr lvl="1">
              <a:buNone/>
            </a:pPr>
            <a:r>
              <a:rPr lang="en-US" b="1" dirty="0" smtClean="0">
                <a:solidFill>
                  <a:schemeClr val="tx2">
                    <a:lumMod val="50000"/>
                    <a:lumOff val="50000"/>
                  </a:schemeClr>
                </a:solidFill>
                <a:ea typeface="ＭＳ Ｐゴシック" pitchFamily="34" charset="-128"/>
              </a:rPr>
              <a:t>4.Planning: </a:t>
            </a:r>
            <a:r>
              <a:rPr lang="en-US" dirty="0" smtClean="0">
                <a:ea typeface="ＭＳ Ｐゴシック" pitchFamily="34" charset="-128"/>
              </a:rPr>
              <a:t>Based on insufficient data, missing items, insufficient details, poor estimates.</a:t>
            </a:r>
          </a:p>
          <a:p>
            <a:pPr lvl="1">
              <a:buNone/>
            </a:pPr>
            <a:endParaRPr lang="en-US" b="1" dirty="0" smtClean="0">
              <a:solidFill>
                <a:schemeClr val="tx2">
                  <a:lumMod val="50000"/>
                  <a:lumOff val="50000"/>
                </a:schemeClr>
              </a:solidFill>
              <a:ea typeface="ＭＳ Ｐゴシック" pitchFamily="34" charset="-128"/>
            </a:endParaRPr>
          </a:p>
          <a:p>
            <a:pPr lvl="1">
              <a:buNone/>
            </a:pPr>
            <a:r>
              <a:rPr lang="en-US" b="1" dirty="0" smtClean="0">
                <a:solidFill>
                  <a:schemeClr val="tx2">
                    <a:lumMod val="50000"/>
                    <a:lumOff val="50000"/>
                  </a:schemeClr>
                </a:solidFill>
                <a:ea typeface="ＭＳ Ｐゴシック" pitchFamily="34" charset="-128"/>
              </a:rPr>
              <a:t>3.Schedules: </a:t>
            </a:r>
            <a:r>
              <a:rPr lang="en-US" dirty="0" smtClean="0">
                <a:ea typeface="ＭＳ Ｐゴシック" pitchFamily="34" charset="-128"/>
              </a:rPr>
              <a:t>Too tight, unrealistic, overly optimistic.</a:t>
            </a:r>
          </a:p>
          <a:p>
            <a:pPr lvl="1">
              <a:buNone/>
            </a:pPr>
            <a:endParaRPr lang="en-US" dirty="0" smtClean="0">
              <a:ea typeface="ＭＳ Ｐゴシック" pitchFamily="34" charset="-128"/>
            </a:endParaRPr>
          </a:p>
          <a:p>
            <a:pPr lvl="1">
              <a:buNone/>
            </a:pPr>
            <a:r>
              <a:rPr lang="en-US" b="1" dirty="0" smtClean="0">
                <a:solidFill>
                  <a:schemeClr val="tx2">
                    <a:lumMod val="50000"/>
                    <a:lumOff val="50000"/>
                  </a:schemeClr>
                </a:solidFill>
                <a:ea typeface="ＭＳ Ｐゴシック" pitchFamily="34" charset="-128"/>
              </a:rPr>
              <a:t>2.Resources: </a:t>
            </a:r>
            <a:r>
              <a:rPr lang="en-US" dirty="0" smtClean="0">
                <a:ea typeface="ＭＳ Ｐゴシック" pitchFamily="34" charset="-128"/>
              </a:rPr>
              <a:t>Lack of resources, resource conflicts, turnover of key resources, poor planning.</a:t>
            </a:r>
          </a:p>
          <a:p>
            <a:pPr lvl="1">
              <a:buNone/>
            </a:pPr>
            <a:endParaRPr lang="en-US" b="1" dirty="0" smtClean="0">
              <a:solidFill>
                <a:schemeClr val="tx2">
                  <a:lumMod val="50000"/>
                  <a:lumOff val="50000"/>
                </a:schemeClr>
              </a:solidFill>
              <a:ea typeface="ＭＳ Ｐゴシック" pitchFamily="34" charset="-128"/>
            </a:endParaRPr>
          </a:p>
          <a:p>
            <a:pPr lvl="1">
              <a:buNone/>
            </a:pPr>
            <a:r>
              <a:rPr lang="en-US" b="1" dirty="0" smtClean="0">
                <a:solidFill>
                  <a:schemeClr val="tx2">
                    <a:lumMod val="50000"/>
                    <a:lumOff val="50000"/>
                  </a:schemeClr>
                </a:solidFill>
                <a:ea typeface="ＭＳ Ｐゴシック" pitchFamily="34" charset="-128"/>
              </a:rPr>
              <a:t>1.Requirements: </a:t>
            </a:r>
            <a:r>
              <a:rPr lang="en-US" dirty="0" smtClean="0">
                <a:ea typeface="ＭＳ Ｐゴシック" pitchFamily="34" charset="-128"/>
              </a:rPr>
              <a:t>Unclear, lack of agreement, lack of priority, contradictory, ambiguous, imprecise.</a:t>
            </a:r>
          </a:p>
          <a:p>
            <a:pPr lvl="1">
              <a:buNone/>
            </a:pPr>
            <a:endParaRPr lang="en-US" dirty="0" smtClean="0">
              <a:ea typeface="ＭＳ Ｐゴシック" pitchFamily="34" charset="-128"/>
            </a:endParaRPr>
          </a:p>
          <a:p>
            <a:pPr lvl="1">
              <a:buNone/>
            </a:pPr>
            <a:endParaRPr lang="en-US" dirty="0" smtClean="0">
              <a:ea typeface="ＭＳ Ｐゴシック" pitchFamily="34" charset="-128"/>
            </a:endParaRPr>
          </a:p>
          <a:p>
            <a:pPr lvl="1">
              <a:buNone/>
            </a:pPr>
            <a:endParaRPr lang="en-US" dirty="0" smtClean="0">
              <a:ea typeface="ＭＳ Ｐゴシック" pitchFamily="34" charset="-128"/>
            </a:endParaRPr>
          </a:p>
          <a:p>
            <a:pPr lvl="1">
              <a:buNone/>
            </a:pPr>
            <a:endParaRPr lang="en-US" dirty="0" smtClean="0">
              <a:ea typeface="ＭＳ Ｐゴシック" pitchFamily="34" charset="-128"/>
            </a:endParaRPr>
          </a:p>
          <a:p>
            <a:pPr lvl="1"/>
            <a:endParaRPr lang="en-US" dirty="0" smtClean="0">
              <a:ea typeface="ＭＳ Ｐゴシック" pitchFamily="34" charset="-128"/>
            </a:endParaRPr>
          </a:p>
          <a:p>
            <a:pPr lvl="1"/>
            <a:endParaRPr lang="en-US" dirty="0" smtClean="0">
              <a:ea typeface="ＭＳ Ｐゴシック" pitchFamily="34" charset="-128"/>
            </a:endParaRPr>
          </a:p>
          <a:p>
            <a:pPr lvl="1"/>
            <a:endParaRPr lang="en-US" dirty="0" smtClean="0">
              <a:ea typeface="ＭＳ Ｐゴシック" pitchFamily="34" charset="-128"/>
            </a:endParaRPr>
          </a:p>
          <a:p>
            <a:r>
              <a:rPr lang="en-US" dirty="0" smtClean="0">
                <a:ea typeface="ＭＳ Ｐゴシック" pitchFamily="34" charset="-128"/>
              </a:rPr>
              <a:t>The System Analyst is the key person</a:t>
            </a:r>
          </a:p>
          <a:p>
            <a:endParaRPr lang="en-US" dirty="0"/>
          </a:p>
        </p:txBody>
      </p:sp>
      <p:sp>
        <p:nvSpPr>
          <p:cNvPr id="5" name="TextBox 4"/>
          <p:cNvSpPr txBox="1"/>
          <p:nvPr/>
        </p:nvSpPr>
        <p:spPr>
          <a:xfrm>
            <a:off x="381000" y="381000"/>
            <a:ext cx="8305800" cy="646331"/>
          </a:xfrm>
          <a:prstGeom prst="rect">
            <a:avLst/>
          </a:prstGeom>
          <a:noFill/>
        </p:spPr>
        <p:txBody>
          <a:bodyPr wrap="square" rtlCol="0">
            <a:spAutoFit/>
          </a:bodyPr>
          <a:lstStyle/>
          <a:p>
            <a:r>
              <a:rPr lang="en-US" sz="3200" dirty="0">
                <a:solidFill>
                  <a:schemeClr val="accent1"/>
                </a:solidFill>
                <a:latin typeface="+mj-lt"/>
                <a:cs typeface="ＭＳ Ｐゴシック" pitchFamily="-107" charset="-128"/>
              </a:rPr>
              <a:t>Top</a:t>
            </a:r>
            <a:r>
              <a:rPr lang="en-US" sz="3600" dirty="0"/>
              <a:t> </a:t>
            </a:r>
            <a:r>
              <a:rPr lang="en-US" sz="3200" dirty="0">
                <a:solidFill>
                  <a:schemeClr val="accent1"/>
                </a:solidFill>
                <a:latin typeface="+mj-lt"/>
                <a:cs typeface="ＭＳ Ｐゴシック" pitchFamily="-107" charset="-128"/>
              </a:rPr>
              <a:t>Five</a:t>
            </a:r>
            <a:r>
              <a:rPr lang="en-US" sz="3600" dirty="0"/>
              <a:t> </a:t>
            </a:r>
            <a:r>
              <a:rPr lang="en-US" sz="3200" dirty="0">
                <a:solidFill>
                  <a:schemeClr val="accent1"/>
                </a:solidFill>
                <a:latin typeface="+mj-lt"/>
                <a:cs typeface="ＭＳ Ｐゴシック" pitchFamily="-107" charset="-128"/>
              </a:rPr>
              <a:t>Reasons</a:t>
            </a:r>
            <a:r>
              <a:rPr lang="en-US" sz="3600" dirty="0"/>
              <a:t> </a:t>
            </a:r>
            <a:r>
              <a:rPr lang="en-US" sz="3200" dirty="0">
                <a:solidFill>
                  <a:schemeClr val="accent1"/>
                </a:solidFill>
                <a:latin typeface="+mj-lt"/>
                <a:cs typeface="ＭＳ Ｐゴシック" pitchFamily="-107" charset="-128"/>
              </a:rPr>
              <a:t>for</a:t>
            </a:r>
            <a:r>
              <a:rPr lang="en-US" sz="3600" dirty="0"/>
              <a:t> </a:t>
            </a:r>
            <a:r>
              <a:rPr lang="en-US" sz="3200" dirty="0">
                <a:solidFill>
                  <a:schemeClr val="accent1"/>
                </a:solidFill>
                <a:latin typeface="+mj-lt"/>
                <a:cs typeface="ＭＳ Ｐゴシック" pitchFamily="-107" charset="-128"/>
              </a:rPr>
              <a:t>IT</a:t>
            </a:r>
            <a:r>
              <a:rPr lang="en-US" sz="3600" dirty="0"/>
              <a:t> </a:t>
            </a:r>
            <a:r>
              <a:rPr lang="en-US" sz="3200" dirty="0">
                <a:solidFill>
                  <a:schemeClr val="accent1"/>
                </a:solidFill>
                <a:latin typeface="+mj-lt"/>
                <a:cs typeface="ＭＳ Ｐゴシック" pitchFamily="-107" charset="-128"/>
              </a:rPr>
              <a:t>Project</a:t>
            </a:r>
            <a:r>
              <a:rPr lang="en-US" sz="3600" dirty="0"/>
              <a:t> </a:t>
            </a:r>
            <a:r>
              <a:rPr lang="en-US" sz="3200" dirty="0">
                <a:solidFill>
                  <a:schemeClr val="accent1"/>
                </a:solidFill>
                <a:latin typeface="+mj-lt"/>
                <a:cs typeface="ＭＳ Ｐゴシック" pitchFamily="-107" charset="-128"/>
              </a:rPr>
              <a:t>Failure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z="4300" smtClean="0">
                <a:ea typeface="ＭＳ Ｐゴシック" pitchFamily="34" charset="-128"/>
              </a:rPr>
              <a:t>Systems Development </a:t>
            </a:r>
            <a:br>
              <a:rPr lang="en-US" sz="4300" smtClean="0">
                <a:ea typeface="ＭＳ Ｐゴシック" pitchFamily="34" charset="-128"/>
              </a:rPr>
            </a:br>
            <a:r>
              <a:rPr lang="en-US" sz="4300" smtClean="0">
                <a:ea typeface="ＭＳ Ｐゴシック" pitchFamily="34" charset="-128"/>
              </a:rPr>
              <a:t>Life Cycle (SDLC)</a:t>
            </a:r>
          </a:p>
        </p:txBody>
      </p:sp>
      <p:graphicFrame>
        <p:nvGraphicFramePr>
          <p:cNvPr id="10" name="Content Placeholder 9"/>
          <p:cNvGraphicFramePr>
            <a:graphicFrameLocks noGrp="1"/>
          </p:cNvGraphicFramePr>
          <p:nvPr>
            <p:ph idx="1"/>
          </p:nvPr>
        </p:nvGraphicFramePr>
        <p:xfrm>
          <a:off x="576739" y="1706880"/>
          <a:ext cx="8444389" cy="4632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ea typeface="ＭＳ Ｐゴシック" pitchFamily="34" charset="-128"/>
              </a:rPr>
              <a:t>The SDLC Process</a:t>
            </a:r>
          </a:p>
        </p:txBody>
      </p:sp>
      <p:sp>
        <p:nvSpPr>
          <p:cNvPr id="18435" name="Content Placeholder 2"/>
          <p:cNvSpPr>
            <a:spLocks noGrp="1"/>
          </p:cNvSpPr>
          <p:nvPr>
            <p:ph idx="1"/>
          </p:nvPr>
        </p:nvSpPr>
        <p:spPr>
          <a:xfrm>
            <a:off x="1066800" y="2057400"/>
            <a:ext cx="7729538" cy="3962400"/>
          </a:xfrm>
        </p:spPr>
        <p:txBody>
          <a:bodyPr/>
          <a:lstStyle/>
          <a:p>
            <a:r>
              <a:rPr lang="en-US" sz="3000" smtClean="0">
                <a:ea typeface="ＭＳ Ｐゴシック" pitchFamily="34" charset="-128"/>
              </a:rPr>
              <a:t>The process consists of four phases</a:t>
            </a:r>
          </a:p>
          <a:p>
            <a:r>
              <a:rPr lang="en-US" sz="3000" smtClean="0">
                <a:ea typeface="ＭＳ Ｐゴシック" pitchFamily="34" charset="-128"/>
              </a:rPr>
              <a:t>Each phase consists of a series of steps</a:t>
            </a:r>
          </a:p>
          <a:p>
            <a:r>
              <a:rPr lang="en-US" sz="3000" smtClean="0">
                <a:ea typeface="ＭＳ Ｐゴシック" pitchFamily="34" charset="-128"/>
              </a:rPr>
              <a:t>Each phase is documented (deliverables)</a:t>
            </a:r>
          </a:p>
          <a:p>
            <a:r>
              <a:rPr lang="en-US" sz="3000" smtClean="0">
                <a:ea typeface="ＭＳ Ｐゴシック" pitchFamily="34" charset="-128"/>
              </a:rPr>
              <a:t>Phases are executed sequentially, incrementally, iteratively or in some other pattern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smtClean="0">
                <a:ea typeface="ＭＳ Ｐゴシック" pitchFamily="34" charset="-128"/>
              </a:rPr>
              <a:t>Questions to be Answered</a:t>
            </a:r>
          </a:p>
        </p:txBody>
      </p:sp>
      <p:sp>
        <p:nvSpPr>
          <p:cNvPr id="19459" name="Content Placeholder 2"/>
          <p:cNvSpPr>
            <a:spLocks noGrp="1"/>
          </p:cNvSpPr>
          <p:nvPr>
            <p:ph idx="1"/>
          </p:nvPr>
        </p:nvSpPr>
        <p:spPr>
          <a:xfrm>
            <a:off x="1905000" y="1752600"/>
            <a:ext cx="6616700" cy="4830763"/>
          </a:xfrm>
        </p:spPr>
        <p:txBody>
          <a:bodyPr/>
          <a:lstStyle/>
          <a:p>
            <a:pPr eaLnBrk="1" hangingPunct="1">
              <a:spcBef>
                <a:spcPts val="500"/>
              </a:spcBef>
            </a:pPr>
            <a:r>
              <a:rPr lang="en-US" sz="3000" smtClean="0">
                <a:ea typeface="ＭＳ Ｐゴシック" pitchFamily="34" charset="-128"/>
              </a:rPr>
              <a:t>Planning phase</a:t>
            </a:r>
          </a:p>
          <a:p>
            <a:pPr lvl="1" eaLnBrk="1" hangingPunct="1">
              <a:spcBef>
                <a:spcPts val="500"/>
              </a:spcBef>
            </a:pPr>
            <a:r>
              <a:rPr lang="en-US" sz="2500" smtClean="0">
                <a:ea typeface="ＭＳ Ｐゴシック" pitchFamily="34" charset="-128"/>
              </a:rPr>
              <a:t>Why should we build this system?</a:t>
            </a:r>
          </a:p>
          <a:p>
            <a:pPr lvl="1" eaLnBrk="1" hangingPunct="1">
              <a:spcBef>
                <a:spcPts val="500"/>
              </a:spcBef>
            </a:pPr>
            <a:r>
              <a:rPr lang="en-US" sz="2500" smtClean="0">
                <a:ea typeface="ＭＳ Ｐゴシック" pitchFamily="34" charset="-128"/>
              </a:rPr>
              <a:t>What value does it provide?</a:t>
            </a:r>
          </a:p>
          <a:p>
            <a:pPr lvl="1" eaLnBrk="1" hangingPunct="1">
              <a:spcBef>
                <a:spcPts val="500"/>
              </a:spcBef>
            </a:pPr>
            <a:r>
              <a:rPr lang="en-US" sz="2500" smtClean="0">
                <a:ea typeface="ＭＳ Ｐゴシック" pitchFamily="34" charset="-128"/>
              </a:rPr>
              <a:t>How long will it take to build?</a:t>
            </a:r>
          </a:p>
          <a:p>
            <a:pPr eaLnBrk="1" hangingPunct="1">
              <a:spcBef>
                <a:spcPts val="500"/>
              </a:spcBef>
            </a:pPr>
            <a:r>
              <a:rPr lang="en-US" sz="3000" smtClean="0">
                <a:ea typeface="ＭＳ Ｐゴシック" pitchFamily="34" charset="-128"/>
              </a:rPr>
              <a:t>Analysis phase</a:t>
            </a:r>
          </a:p>
          <a:p>
            <a:pPr lvl="1" eaLnBrk="1" hangingPunct="1">
              <a:spcBef>
                <a:spcPts val="500"/>
              </a:spcBef>
            </a:pPr>
            <a:r>
              <a:rPr lang="en-US" sz="2500" smtClean="0">
                <a:ea typeface="ＭＳ Ｐゴシック" pitchFamily="34" charset="-128"/>
              </a:rPr>
              <a:t>Who will use it?</a:t>
            </a:r>
          </a:p>
          <a:p>
            <a:pPr lvl="1" eaLnBrk="1" hangingPunct="1">
              <a:spcBef>
                <a:spcPts val="500"/>
              </a:spcBef>
            </a:pPr>
            <a:r>
              <a:rPr lang="en-US" sz="2500" smtClean="0">
                <a:ea typeface="ＭＳ Ｐゴシック" pitchFamily="34" charset="-128"/>
              </a:rPr>
              <a:t>What should the system do for us?</a:t>
            </a:r>
          </a:p>
          <a:p>
            <a:pPr lvl="1" eaLnBrk="1" hangingPunct="1">
              <a:spcBef>
                <a:spcPts val="500"/>
              </a:spcBef>
            </a:pPr>
            <a:r>
              <a:rPr lang="en-US" sz="2500" smtClean="0">
                <a:ea typeface="ＭＳ Ｐゴシック" pitchFamily="34" charset="-128"/>
              </a:rPr>
              <a:t>Where &amp; when will it be used?</a:t>
            </a:r>
          </a:p>
          <a:p>
            <a:pPr eaLnBrk="1" hangingPunct="1">
              <a:spcBef>
                <a:spcPts val="500"/>
              </a:spcBef>
            </a:pPr>
            <a:r>
              <a:rPr lang="en-US" sz="3000" smtClean="0">
                <a:ea typeface="ＭＳ Ｐゴシック" pitchFamily="34" charset="-128"/>
              </a:rPr>
              <a:t>Design phase</a:t>
            </a:r>
          </a:p>
          <a:p>
            <a:pPr lvl="1" eaLnBrk="1" hangingPunct="1">
              <a:spcBef>
                <a:spcPts val="500"/>
              </a:spcBef>
            </a:pPr>
            <a:r>
              <a:rPr lang="en-US" sz="2500" smtClean="0">
                <a:ea typeface="ＭＳ Ｐゴシック" pitchFamily="34" charset="-128"/>
              </a:rPr>
              <a:t>How should we build it?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354B16F2-C4E2-47D0-BE5D-5306E6914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52FD598-C527-499B-83A0-1D432E9E6704}">
  <ds:schemaRefs>
    <ds:schemaRef ds:uri="http://schemas.microsoft.com/sharepoint/v3/contenttype/forms"/>
  </ds:schemaRefs>
</ds:datastoreItem>
</file>

<file path=customXml/itemProps3.xml><?xml version="1.0" encoding="utf-8"?>
<ds:datastoreItem xmlns:ds="http://schemas.openxmlformats.org/officeDocument/2006/customXml" ds:itemID="{A6B822D3-1395-43F2-AEA6-F1774D5EA93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Breeze.thmx</Template>
  <TotalTime>180</TotalTime>
  <Words>1877</Words>
  <Application>Microsoft Office PowerPoint</Application>
  <PresentationFormat>Custom</PresentationFormat>
  <Paragraphs>324</Paragraphs>
  <Slides>52</Slides>
  <Notes>19</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Breeze</vt:lpstr>
      <vt:lpstr>Comp3035-Systems Analysis  Instructor: Abid Rana</vt:lpstr>
      <vt:lpstr>WHY do we need Systems Analysis</vt:lpstr>
      <vt:lpstr>Information System</vt:lpstr>
      <vt:lpstr>Systems Analysis and Design SAD</vt:lpstr>
      <vt:lpstr>Why do we need a formal process?</vt:lpstr>
      <vt:lpstr>  </vt:lpstr>
      <vt:lpstr>Systems Development  Life Cycle (SDLC)</vt:lpstr>
      <vt:lpstr>The SDLC Process</vt:lpstr>
      <vt:lpstr>Questions to be Answered</vt:lpstr>
      <vt:lpstr>SDLC: The Planning Phase</vt:lpstr>
      <vt:lpstr>SDLC: The Analysis Phase</vt:lpstr>
      <vt:lpstr>SDLC: The Design Phase</vt:lpstr>
      <vt:lpstr>SDLC: The Implementation Phase</vt:lpstr>
      <vt:lpstr>SDLC: Methodologies</vt:lpstr>
      <vt:lpstr>PowerPoint Presentation</vt:lpstr>
      <vt:lpstr>Classes of Methodologies</vt:lpstr>
      <vt:lpstr>     Process-centered vs. Data-centered Methodologies.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Methodology to Use?</vt:lpstr>
      <vt:lpstr>The Systems Analyst: Skills</vt:lpstr>
      <vt:lpstr>The Systems Analyst: Roles</vt:lpstr>
      <vt:lpstr>Object-Oriented  Systems Analysis &amp; Design</vt:lpstr>
      <vt:lpstr>Characteristics of Object-Oriented Systems</vt:lpstr>
      <vt:lpstr>Characteristics of Object-Oriented Systems (cont.)</vt:lpstr>
      <vt:lpstr> Characteristics of Object-Oriented Systems (cont.)</vt:lpstr>
      <vt:lpstr>Object-Oriented Systems Analysis &amp; Design</vt:lpstr>
      <vt:lpstr>Object-Oriented Systems Analysis &amp; Design (cont.)</vt:lpstr>
      <vt:lpstr>The Unified Process</vt:lpstr>
      <vt:lpstr>The Unified Process</vt:lpstr>
      <vt:lpstr>Unified Process Phases</vt:lpstr>
      <vt:lpstr>Engineering Workflows</vt:lpstr>
      <vt:lpstr>Supporting Workflows</vt:lpstr>
      <vt:lpstr>Extensions to the Unified Process</vt:lpstr>
      <vt:lpstr>Extensions to the Unified Process (cont.)</vt:lpstr>
      <vt:lpstr>Unified Modeling Language</vt:lpstr>
      <vt:lpstr>UML Behavior Diagrams</vt:lpstr>
      <vt:lpstr>UML Structure Diagrams</vt:lpstr>
      <vt:lpstr>Summary</vt:lpstr>
      <vt:lpstr>Summary</vt:lpstr>
    </vt:vector>
  </TitlesOfParts>
  <Company>USMA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Systems Analyst and Information Systems Development</dc:title>
  <dc:creator>Fernando Maymí</dc:creator>
  <cp:lastModifiedBy>ituser</cp:lastModifiedBy>
  <cp:revision>99</cp:revision>
  <cp:lastPrinted>2010-01-07T21:33:49Z</cp:lastPrinted>
  <dcterms:created xsi:type="dcterms:W3CDTF">2010-01-16T15:42:14Z</dcterms:created>
  <dcterms:modified xsi:type="dcterms:W3CDTF">2013-09-04T19:04:45Z</dcterms:modified>
</cp:coreProperties>
</file>