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73" r:id="rId4"/>
    <p:sldId id="278" r:id="rId5"/>
    <p:sldId id="260" r:id="rId6"/>
    <p:sldId id="268" r:id="rId7"/>
    <p:sldId id="264" r:id="rId8"/>
    <p:sldId id="280" r:id="rId9"/>
    <p:sldId id="275" r:id="rId10"/>
    <p:sldId id="276" r:id="rId11"/>
    <p:sldId id="261" r:id="rId12"/>
    <p:sldId id="271" r:id="rId13"/>
    <p:sldId id="272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ECF51-6B1E-428E-93C0-41DEE54C377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E7F92-ED50-4CD3-ABBD-C2B1EF75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5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0688-E938-4AF3-A81F-5D03EEA03297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96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D692-770E-4610-A719-059786F8DB42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29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CF9-157B-4B31-BA6C-81EDA40FA767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7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4440-8F72-460D-949A-D13CC4821F09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79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CFBC-6E43-4725-8469-9EE125AB16A4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8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6DC-B802-4564-90EE-E90BC127F81F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05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2723-C893-4E43-B9B1-37AF4E86CACF}" type="datetime1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4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D0D5-57FA-402A-8CFF-0332D15430D7}" type="datetime1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65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8EE6-C6DE-4FFD-9462-66709E76AF53}" type="datetime1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38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E11-DDA8-49B5-B308-69D3AB62C6F6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93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361D-043A-4711-B9CF-A9C6061F1CC8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5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3037A0C-3C76-4C45-988F-E9340E2CB991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BF720-1543-2E4E-4563-34C3FD68F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readmittance rate using Diabetes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353B5-EF49-A626-9C30-057C7D5D5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Nisah</a:t>
            </a:r>
            <a:r>
              <a:rPr lang="en-US" dirty="0"/>
              <a:t> Ahmed</a:t>
            </a:r>
          </a:p>
          <a:p>
            <a:r>
              <a:rPr lang="en-US" dirty="0" err="1"/>
              <a:t>Jiahui</a:t>
            </a:r>
            <a:r>
              <a:rPr lang="en-US" dirty="0"/>
              <a:t>(Erica) Ren</a:t>
            </a:r>
          </a:p>
          <a:p>
            <a:r>
              <a:rPr lang="en-US" dirty="0"/>
              <a:t>Samson</a:t>
            </a:r>
          </a:p>
          <a:p>
            <a:r>
              <a:rPr lang="en-US" dirty="0"/>
              <a:t>Rahul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9CA63-2346-F5B9-A582-E2571D47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69CFE-DA92-AC5F-E145-5A068DF8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4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A87FEAE-EEBA-75BA-A6BB-1741C8B1B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75" y="0"/>
            <a:ext cx="5705857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C3B11-D81F-ECD8-5E35-6F8D1A1B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6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61E3-CC38-0D6C-3AA5-198AE991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Random Forest Classifier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B4CD18F-1799-A08D-A509-042CB5BE7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318" y="1254573"/>
            <a:ext cx="4320329" cy="523410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096A1-5E10-8135-CE9A-ABFB8AD516EE}"/>
              </a:ext>
            </a:extLst>
          </p:cNvPr>
          <p:cNvSpPr txBox="1"/>
          <p:nvPr/>
        </p:nvSpPr>
        <p:spPr>
          <a:xfrm>
            <a:off x="8001000" y="6472801"/>
            <a:ext cx="22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Attempt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188B3-9EDF-AE3F-0F89-9A7C482FF95C}"/>
              </a:ext>
            </a:extLst>
          </p:cNvPr>
          <p:cNvSpPr txBox="1"/>
          <p:nvPr/>
        </p:nvSpPr>
        <p:spPr>
          <a:xfrm>
            <a:off x="1605086" y="6472801"/>
            <a:ext cx="4356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Attempt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92501-2F60-0C29-F528-97F6F451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11CEFC-49C3-373C-E8A7-0BE8D559D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04" y="1254573"/>
            <a:ext cx="4905664" cy="52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5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B4EA-BA4D-A222-6651-47DC267B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ANN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25C44-603D-ABC2-A001-1E4A04AA9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116" y="1153893"/>
            <a:ext cx="4530884" cy="517521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A6F440-4E36-1123-58F7-1BD5A202B35A}"/>
              </a:ext>
            </a:extLst>
          </p:cNvPr>
          <p:cNvSpPr txBox="1"/>
          <p:nvPr/>
        </p:nvSpPr>
        <p:spPr>
          <a:xfrm>
            <a:off x="2167128" y="6345936"/>
            <a:ext cx="337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Attempt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FACD4-DAA1-EFAC-547C-D9B5C7BA7C0E}"/>
              </a:ext>
            </a:extLst>
          </p:cNvPr>
          <p:cNvSpPr txBox="1"/>
          <p:nvPr/>
        </p:nvSpPr>
        <p:spPr>
          <a:xfrm>
            <a:off x="7751064" y="6375154"/>
            <a:ext cx="337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Attempt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21C1D-C5D8-8474-05B2-5D668F3F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8CD4CA-B3E9-E1B8-B8AD-2B4F940C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58" y="1167558"/>
            <a:ext cx="4826731" cy="52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8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6B551B-BFE7-61E5-7C5F-504138A3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14EAF-AB5D-A246-16E3-B150EF079D5F}"/>
              </a:ext>
            </a:extLst>
          </p:cNvPr>
          <p:cNvSpPr txBox="1"/>
          <p:nvPr/>
        </p:nvSpPr>
        <p:spPr>
          <a:xfrm>
            <a:off x="1005840" y="2194560"/>
            <a:ext cx="10378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classifier  is more successful in readmittance rate prediction compared to ANN and Logistic Regression.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more datapoints and converting the model from multi-class classification to binary classification improves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classification model can improve if we provide more data points. One way to achieve this is to use updated and live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Obesity is known to have a correlation with diabetes. One major shortcoming of this dataset was that majority of the weight data was missing.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43CBDD-8242-8425-006E-1A5FB8B9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2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A85C-E367-A7C0-CE4C-2848E82C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175" y="122354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C5A49-E1D7-3AE0-96CC-CB4C6CE0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1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9BB2-21BC-68C8-D783-64C0FC34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D7C1-9D65-CF7C-1F83-1681055E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 years of treatment/clinical care data for diabetic patients at 130 US Hospitals (from 1999-2008)</a:t>
            </a:r>
          </a:p>
          <a:p>
            <a:r>
              <a:rPr lang="en-US" dirty="0"/>
              <a:t>Project Statement:</a:t>
            </a:r>
          </a:p>
          <a:p>
            <a:pPr lvl="1"/>
            <a:r>
              <a:rPr lang="en-US" dirty="0"/>
              <a:t>Determine the factors (age, race, gender) and the medications which we can study to reduce the rise of diabetic patients focusing on Readmittance Rate of Patients.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Our aim will be to obtain a higher precision and F1-Score in our confusion matrix on supervised Machine Learning Classifiers.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03C84-B73B-C6D8-AF29-3D0BC2E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1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A89A-4762-2F23-73AD-08BCF043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6089-B941-419A-C19D-29CA72F05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information has been extracted from the database of patient encounters based on the following criteria: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The patient has been admitted to the hospital.</a:t>
            </a:r>
          </a:p>
          <a:p>
            <a:pPr lvl="1"/>
            <a:r>
              <a:rPr lang="en-CA" dirty="0"/>
              <a:t>Diabetes was entered to the system as a diagnosis during the encounter</a:t>
            </a:r>
          </a:p>
          <a:p>
            <a:pPr lvl="1"/>
            <a:r>
              <a:rPr lang="en-CA" dirty="0"/>
              <a:t>The length of hospital stay was between 1 to 14 days</a:t>
            </a:r>
          </a:p>
          <a:p>
            <a:pPr lvl="1"/>
            <a:r>
              <a:rPr lang="en-CA" dirty="0"/>
              <a:t>Lab tests were carried out during the encounter</a:t>
            </a:r>
          </a:p>
          <a:p>
            <a:pPr lvl="1"/>
            <a:r>
              <a:rPr lang="en-CA" dirty="0"/>
              <a:t>Medication was administered during the encounter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C4C09-2794-AAE8-2579-1C71014E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E4BE-6BC4-98F1-5779-C24C5E48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127A5-DF6D-7090-99DD-102A0E81D6EA}"/>
              </a:ext>
            </a:extLst>
          </p:cNvPr>
          <p:cNvSpPr txBox="1"/>
          <p:nvPr/>
        </p:nvSpPr>
        <p:spPr>
          <a:xfrm>
            <a:off x="1067162" y="1927439"/>
            <a:ext cx="3892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Features: 49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47F6FB22-2EB7-7626-D74C-78659FA00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99652"/>
            <a:ext cx="4817806" cy="559322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848B-9D4B-8D50-BA06-81489454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E4BE-6BC4-98F1-5779-C24C5E48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96BC44-157A-048D-B5E9-6C9B914DC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843" y="1690688"/>
            <a:ext cx="3709085" cy="4780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5127A5-DF6D-7090-99DD-102A0E81D6EA}"/>
              </a:ext>
            </a:extLst>
          </p:cNvPr>
          <p:cNvSpPr txBox="1"/>
          <p:nvPr/>
        </p:nvSpPr>
        <p:spPr>
          <a:xfrm>
            <a:off x="1140903" y="1912690"/>
            <a:ext cx="3892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 0 to 27</a:t>
            </a:r>
          </a:p>
          <a:p>
            <a:endParaRPr lang="en-US" dirty="0"/>
          </a:p>
          <a:p>
            <a:r>
              <a:rPr lang="en-US" dirty="0"/>
              <a:t>Target/Output: Readmitted (28)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529D8B-BC89-443C-36B3-D7F23415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484C-5CEF-CD54-33E4-F9FA37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0AE1D-AC1B-7764-F8E6-0FD8F5759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194" y="1509707"/>
            <a:ext cx="3925926" cy="5200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803CD6-A15B-F95A-0E1C-8D09647CFDE0}"/>
              </a:ext>
            </a:extLst>
          </p:cNvPr>
          <p:cNvSpPr txBox="1"/>
          <p:nvPr/>
        </p:nvSpPr>
        <p:spPr>
          <a:xfrm>
            <a:off x="914400" y="1946245"/>
            <a:ext cx="371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Usefulness of features in predicting the results - ranked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D4450-0F57-FD35-CBD4-663B8391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8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AE4A-70CB-C30C-B6BB-C3533673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 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14B11129-A762-84E0-1663-C552C8533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92" y="-4112"/>
            <a:ext cx="5680498" cy="686211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F26C03-46DF-4069-3975-3C6FD39E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5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Chart&#10;&#10;Description automatically generated">
            <a:extLst>
              <a:ext uri="{FF2B5EF4-FFF2-40B4-BE49-F238E27FC236}">
                <a16:creationId xmlns:a16="http://schemas.microsoft.com/office/drawing/2014/main" id="{27C01BE9-FE56-F687-2F85-62112AD98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1615"/>
            <a:ext cx="7223760" cy="685367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6754F8-6C6D-5DDC-22CC-1E770A33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3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000835D-9348-E75E-ABAF-DB5BC9548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" y="2700"/>
            <a:ext cx="9619862" cy="6855631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145EB-F88C-7120-EA0D-007036CA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1218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307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Tw Cen MT</vt:lpstr>
      <vt:lpstr>ShapesVTI</vt:lpstr>
      <vt:lpstr>Classification of readmittance rate using Diabetes Dataset</vt:lpstr>
      <vt:lpstr>Introduction</vt:lpstr>
      <vt:lpstr>Data Description</vt:lpstr>
      <vt:lpstr>Data Description </vt:lpstr>
      <vt:lpstr>Data Description </vt:lpstr>
      <vt:lpstr>Feature Importance</vt:lpstr>
      <vt:lpstr>Dashboards </vt:lpstr>
      <vt:lpstr>PowerPoint Presentation</vt:lpstr>
      <vt:lpstr>PowerPoint Presentation</vt:lpstr>
      <vt:lpstr>PowerPoint Presentation</vt:lpstr>
      <vt:lpstr>Random Forest Classifier</vt:lpstr>
      <vt:lpstr>ANN Classifier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readmittance rate using Diabetes Dataset</dc:title>
  <dc:creator>Rahul Lal</dc:creator>
  <cp:lastModifiedBy>Rahul Lal</cp:lastModifiedBy>
  <cp:revision>10</cp:revision>
  <dcterms:created xsi:type="dcterms:W3CDTF">2022-07-25T23:25:48Z</dcterms:created>
  <dcterms:modified xsi:type="dcterms:W3CDTF">2022-08-10T07:44:11Z</dcterms:modified>
</cp:coreProperties>
</file>